
<file path=[Content_Types].xml><?xml version="1.0" encoding="utf-8"?>
<Types xmlns="http://schemas.openxmlformats.org/package/2006/content-types">
  <Default Extension="jpeg" ContentType="image/jpe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45" r:id="rId1"/>
    <p:sldMasterId id="2147484157" r:id="rId2"/>
    <p:sldMasterId id="2147484169" r:id="rId3"/>
    <p:sldMasterId id="2147484181" r:id="rId4"/>
    <p:sldMasterId id="2147484193" r:id="rId5"/>
    <p:sldMasterId id="2147484205" r:id="rId6"/>
    <p:sldMasterId id="2147484217" r:id="rId7"/>
  </p:sldMasterIdLst>
  <p:notesMasterIdLst>
    <p:notesMasterId r:id="rId64"/>
  </p:notesMasterIdLst>
  <p:handoutMasterIdLst>
    <p:handoutMasterId r:id="rId65"/>
  </p:handoutMasterIdLst>
  <p:sldIdLst>
    <p:sldId id="295" r:id="rId8"/>
    <p:sldId id="285" r:id="rId9"/>
    <p:sldId id="286" r:id="rId10"/>
    <p:sldId id="287" r:id="rId11"/>
    <p:sldId id="297" r:id="rId12"/>
    <p:sldId id="298" r:id="rId13"/>
    <p:sldId id="294" r:id="rId14"/>
    <p:sldId id="353" r:id="rId15"/>
    <p:sldId id="288" r:id="rId16"/>
    <p:sldId id="300" r:id="rId17"/>
    <p:sldId id="301" r:id="rId18"/>
    <p:sldId id="302" r:id="rId19"/>
    <p:sldId id="303" r:id="rId20"/>
    <p:sldId id="304" r:id="rId21"/>
    <p:sldId id="305" r:id="rId22"/>
    <p:sldId id="306" r:id="rId23"/>
    <p:sldId id="307" r:id="rId24"/>
    <p:sldId id="308" r:id="rId25"/>
    <p:sldId id="309" r:id="rId26"/>
    <p:sldId id="310" r:id="rId27"/>
    <p:sldId id="311" r:id="rId28"/>
    <p:sldId id="312" r:id="rId29"/>
    <p:sldId id="313" r:id="rId30"/>
    <p:sldId id="314" r:id="rId31"/>
    <p:sldId id="315" r:id="rId32"/>
    <p:sldId id="316" r:id="rId33"/>
    <p:sldId id="317" r:id="rId34"/>
    <p:sldId id="318" r:id="rId35"/>
    <p:sldId id="319" r:id="rId36"/>
    <p:sldId id="320" r:id="rId37"/>
    <p:sldId id="321" r:id="rId38"/>
    <p:sldId id="322" r:id="rId39"/>
    <p:sldId id="323" r:id="rId40"/>
    <p:sldId id="324" r:id="rId41"/>
    <p:sldId id="325" r:id="rId42"/>
    <p:sldId id="326" r:id="rId43"/>
    <p:sldId id="327" r:id="rId44"/>
    <p:sldId id="328" r:id="rId45"/>
    <p:sldId id="329" r:id="rId46"/>
    <p:sldId id="330" r:id="rId47"/>
    <p:sldId id="331" r:id="rId48"/>
    <p:sldId id="332" r:id="rId49"/>
    <p:sldId id="333" r:id="rId50"/>
    <p:sldId id="334" r:id="rId51"/>
    <p:sldId id="335" r:id="rId52"/>
    <p:sldId id="336" r:id="rId53"/>
    <p:sldId id="337" r:id="rId54"/>
    <p:sldId id="338" r:id="rId55"/>
    <p:sldId id="339" r:id="rId56"/>
    <p:sldId id="340" r:id="rId57"/>
    <p:sldId id="341" r:id="rId58"/>
    <p:sldId id="342" r:id="rId59"/>
    <p:sldId id="343" r:id="rId60"/>
    <p:sldId id="345" r:id="rId61"/>
    <p:sldId id="346" r:id="rId62"/>
    <p:sldId id="351" r:id="rId63"/>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58380" autoAdjust="0"/>
  </p:normalViewPr>
  <p:slideViewPr>
    <p:cSldViewPr snapToGrid="0">
      <p:cViewPr varScale="1">
        <p:scale>
          <a:sx n="50" d="100"/>
          <a:sy n="50" d="100"/>
        </p:scale>
        <p:origin x="1704" y="3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75" d="100"/>
          <a:sy n="75" d="100"/>
        </p:scale>
        <p:origin x="-2190" y="-10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4.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viewProps" Target="viewProp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7E5D43-643F-4965-9C9D-1F2A51950084}" type="doc">
      <dgm:prSet loTypeId="urn:microsoft.com/office/officeart/2005/8/layout/hProcess3" loCatId="process" qsTypeId="urn:microsoft.com/office/officeart/2005/8/quickstyle/simple1" qsCatId="simple" csTypeId="urn:microsoft.com/office/officeart/2005/8/colors/colorful5" csCatId="colorful" phldr="1"/>
      <dgm:spPr/>
    </dgm:pt>
    <dgm:pt modelId="{F839AB65-98AB-4804-8F83-5A43B511169E}">
      <dgm:prSet phldrT="[テキスト]" phldr="1"/>
      <dgm:spPr/>
      <dgm:t>
        <a:bodyPr/>
        <a:lstStyle/>
        <a:p>
          <a:endParaRPr kumimoji="1" lang="ja-JP" altLang="en-US" dirty="0"/>
        </a:p>
      </dgm:t>
    </dgm:pt>
    <dgm:pt modelId="{927B161B-E3FD-441F-992B-8216A1FB3A29}" type="parTrans" cxnId="{8A38AEA2-78FE-463F-A7A9-39855AD00F22}">
      <dgm:prSet/>
      <dgm:spPr/>
      <dgm:t>
        <a:bodyPr/>
        <a:lstStyle/>
        <a:p>
          <a:endParaRPr kumimoji="1" lang="ja-JP" altLang="en-US"/>
        </a:p>
      </dgm:t>
    </dgm:pt>
    <dgm:pt modelId="{A4DAFDC3-6228-4D85-A3D2-1644C9EC7561}" type="sibTrans" cxnId="{8A38AEA2-78FE-463F-A7A9-39855AD00F22}">
      <dgm:prSet/>
      <dgm:spPr/>
      <dgm:t>
        <a:bodyPr/>
        <a:lstStyle/>
        <a:p>
          <a:endParaRPr kumimoji="1" lang="ja-JP" altLang="en-US"/>
        </a:p>
      </dgm:t>
    </dgm:pt>
    <dgm:pt modelId="{E8C73DA5-8627-4A8F-BDC5-48C9DF0B306B}" type="pres">
      <dgm:prSet presAssocID="{E87E5D43-643F-4965-9C9D-1F2A51950084}" presName="Name0" presStyleCnt="0">
        <dgm:presLayoutVars>
          <dgm:dir/>
          <dgm:animLvl val="lvl"/>
          <dgm:resizeHandles val="exact"/>
        </dgm:presLayoutVars>
      </dgm:prSet>
      <dgm:spPr/>
    </dgm:pt>
    <dgm:pt modelId="{040EB300-4564-47FD-906A-C436DE0AA583}" type="pres">
      <dgm:prSet presAssocID="{E87E5D43-643F-4965-9C9D-1F2A51950084}" presName="dummy" presStyleCnt="0"/>
      <dgm:spPr/>
    </dgm:pt>
    <dgm:pt modelId="{D8E3B18F-B274-430A-955C-E2F5E24B5C6C}" type="pres">
      <dgm:prSet presAssocID="{E87E5D43-643F-4965-9C9D-1F2A51950084}" presName="linH" presStyleCnt="0"/>
      <dgm:spPr/>
    </dgm:pt>
    <dgm:pt modelId="{E2EA72B8-EA36-4886-A437-9EFACB0DC380}" type="pres">
      <dgm:prSet presAssocID="{E87E5D43-643F-4965-9C9D-1F2A51950084}" presName="padding1" presStyleCnt="0"/>
      <dgm:spPr/>
    </dgm:pt>
    <dgm:pt modelId="{CA91B3F7-A3E4-460E-BF37-B5FDADCE8E17}" type="pres">
      <dgm:prSet presAssocID="{F839AB65-98AB-4804-8F83-5A43B511169E}" presName="linV" presStyleCnt="0"/>
      <dgm:spPr/>
    </dgm:pt>
    <dgm:pt modelId="{BF9B916B-4B67-4CE2-82A3-5304B1821E85}" type="pres">
      <dgm:prSet presAssocID="{F839AB65-98AB-4804-8F83-5A43B511169E}" presName="spVertical1" presStyleCnt="0"/>
      <dgm:spPr/>
    </dgm:pt>
    <dgm:pt modelId="{FA1AF2EA-7716-439B-A1F1-C4DAFCBFB18A}" type="pres">
      <dgm:prSet presAssocID="{F839AB65-98AB-4804-8F83-5A43B511169E}" presName="parTx" presStyleLbl="revTx" presStyleIdx="0" presStyleCnt="1">
        <dgm:presLayoutVars>
          <dgm:chMax val="0"/>
          <dgm:chPref val="0"/>
          <dgm:bulletEnabled val="1"/>
        </dgm:presLayoutVars>
      </dgm:prSet>
      <dgm:spPr/>
    </dgm:pt>
    <dgm:pt modelId="{A83A4284-A9E3-4E1B-9E3C-77B8CDB02945}" type="pres">
      <dgm:prSet presAssocID="{F839AB65-98AB-4804-8F83-5A43B511169E}" presName="spVertical2" presStyleCnt="0"/>
      <dgm:spPr/>
    </dgm:pt>
    <dgm:pt modelId="{C310BB7B-8DD8-4BA9-91A9-F5DDB0805A30}" type="pres">
      <dgm:prSet presAssocID="{F839AB65-98AB-4804-8F83-5A43B511169E}" presName="spVertical3" presStyleCnt="0"/>
      <dgm:spPr/>
    </dgm:pt>
    <dgm:pt modelId="{09060531-9465-4ED0-BB07-B5E2C8138E47}" type="pres">
      <dgm:prSet presAssocID="{E87E5D43-643F-4965-9C9D-1F2A51950084}" presName="padding2" presStyleCnt="0"/>
      <dgm:spPr/>
    </dgm:pt>
    <dgm:pt modelId="{C2261037-3339-485B-B13D-6A75DCDA7BB2}" type="pres">
      <dgm:prSet presAssocID="{E87E5D43-643F-4965-9C9D-1F2A51950084}" presName="negArrow" presStyleCnt="0"/>
      <dgm:spPr/>
    </dgm:pt>
    <dgm:pt modelId="{68A7D939-150D-45AB-A7FA-146F0942DDB5}" type="pres">
      <dgm:prSet presAssocID="{E87E5D43-643F-4965-9C9D-1F2A51950084}" presName="backgroundArrow" presStyleLbl="node1" presStyleIdx="0" presStyleCnt="1" custLinFactNeighborX="5120" custLinFactNeighborY="0"/>
      <dgm:spPr/>
    </dgm:pt>
  </dgm:ptLst>
  <dgm:cxnLst>
    <dgm:cxn modelId="{EB4CB375-4595-45E1-932F-723CF64E16A5}" type="presOf" srcId="{F839AB65-98AB-4804-8F83-5A43B511169E}" destId="{FA1AF2EA-7716-439B-A1F1-C4DAFCBFB18A}" srcOrd="0" destOrd="0" presId="urn:microsoft.com/office/officeart/2005/8/layout/hProcess3"/>
    <dgm:cxn modelId="{8A38AEA2-78FE-463F-A7A9-39855AD00F22}" srcId="{E87E5D43-643F-4965-9C9D-1F2A51950084}" destId="{F839AB65-98AB-4804-8F83-5A43B511169E}" srcOrd="0" destOrd="0" parTransId="{927B161B-E3FD-441F-992B-8216A1FB3A29}" sibTransId="{A4DAFDC3-6228-4D85-A3D2-1644C9EC7561}"/>
    <dgm:cxn modelId="{47CC8EE7-C75A-4A84-B863-DCC1E6B2728D}" type="presOf" srcId="{E87E5D43-643F-4965-9C9D-1F2A51950084}" destId="{E8C73DA5-8627-4A8F-BDC5-48C9DF0B306B}" srcOrd="0" destOrd="0" presId="urn:microsoft.com/office/officeart/2005/8/layout/hProcess3"/>
    <dgm:cxn modelId="{3C265BEB-8904-4F89-888E-330833FEAFF2}" type="presParOf" srcId="{E8C73DA5-8627-4A8F-BDC5-48C9DF0B306B}" destId="{040EB300-4564-47FD-906A-C436DE0AA583}" srcOrd="0" destOrd="0" presId="urn:microsoft.com/office/officeart/2005/8/layout/hProcess3"/>
    <dgm:cxn modelId="{D7688323-92F1-4CDC-8941-5ED9F21CABB2}" type="presParOf" srcId="{E8C73DA5-8627-4A8F-BDC5-48C9DF0B306B}" destId="{D8E3B18F-B274-430A-955C-E2F5E24B5C6C}" srcOrd="1" destOrd="0" presId="urn:microsoft.com/office/officeart/2005/8/layout/hProcess3"/>
    <dgm:cxn modelId="{70BE979C-51C1-4F8B-83FB-54880B8CFC57}" type="presParOf" srcId="{D8E3B18F-B274-430A-955C-E2F5E24B5C6C}" destId="{E2EA72B8-EA36-4886-A437-9EFACB0DC380}" srcOrd="0" destOrd="0" presId="urn:microsoft.com/office/officeart/2005/8/layout/hProcess3"/>
    <dgm:cxn modelId="{514A8E17-83CB-4175-8B12-502E195F8EC5}" type="presParOf" srcId="{D8E3B18F-B274-430A-955C-E2F5E24B5C6C}" destId="{CA91B3F7-A3E4-460E-BF37-B5FDADCE8E17}" srcOrd="1" destOrd="0" presId="urn:microsoft.com/office/officeart/2005/8/layout/hProcess3"/>
    <dgm:cxn modelId="{B8276936-DAE7-400D-AE80-2F3AE694064A}" type="presParOf" srcId="{CA91B3F7-A3E4-460E-BF37-B5FDADCE8E17}" destId="{BF9B916B-4B67-4CE2-82A3-5304B1821E85}" srcOrd="0" destOrd="0" presId="urn:microsoft.com/office/officeart/2005/8/layout/hProcess3"/>
    <dgm:cxn modelId="{12B78F8C-3122-4DE9-ABD5-7FC09FF0E8FD}" type="presParOf" srcId="{CA91B3F7-A3E4-460E-BF37-B5FDADCE8E17}" destId="{FA1AF2EA-7716-439B-A1F1-C4DAFCBFB18A}" srcOrd="1" destOrd="0" presId="urn:microsoft.com/office/officeart/2005/8/layout/hProcess3"/>
    <dgm:cxn modelId="{E2239E9F-A0CC-4C82-AA40-D6688D364C36}" type="presParOf" srcId="{CA91B3F7-A3E4-460E-BF37-B5FDADCE8E17}" destId="{A83A4284-A9E3-4E1B-9E3C-77B8CDB02945}" srcOrd="2" destOrd="0" presId="urn:microsoft.com/office/officeart/2005/8/layout/hProcess3"/>
    <dgm:cxn modelId="{0B3DF149-7AA6-499A-92BA-72BDB7F475A6}" type="presParOf" srcId="{CA91B3F7-A3E4-460E-BF37-B5FDADCE8E17}" destId="{C310BB7B-8DD8-4BA9-91A9-F5DDB0805A30}" srcOrd="3" destOrd="0" presId="urn:microsoft.com/office/officeart/2005/8/layout/hProcess3"/>
    <dgm:cxn modelId="{568C83A6-BB86-4E75-969B-916C8ED3671F}" type="presParOf" srcId="{D8E3B18F-B274-430A-955C-E2F5E24B5C6C}" destId="{09060531-9465-4ED0-BB07-B5E2C8138E47}" srcOrd="2" destOrd="0" presId="urn:microsoft.com/office/officeart/2005/8/layout/hProcess3"/>
    <dgm:cxn modelId="{58FF75F8-9919-43A0-BCC6-05CD62583B9C}" type="presParOf" srcId="{D8E3B18F-B274-430A-955C-E2F5E24B5C6C}" destId="{C2261037-3339-485B-B13D-6A75DCDA7BB2}" srcOrd="3" destOrd="0" presId="urn:microsoft.com/office/officeart/2005/8/layout/hProcess3"/>
    <dgm:cxn modelId="{E1C3BC02-B599-430C-A79D-B192BA238003}" type="presParOf" srcId="{D8E3B18F-B274-430A-955C-E2F5E24B5C6C}" destId="{68A7D939-150D-45AB-A7FA-146F0942DDB5}" srcOrd="4" destOrd="0" presId="urn:microsoft.com/office/officeart/2005/8/layout/h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A7D939-150D-45AB-A7FA-146F0942DDB5}">
      <dsp:nvSpPr>
        <dsp:cNvPr id="0" name=""/>
        <dsp:cNvSpPr/>
      </dsp:nvSpPr>
      <dsp:spPr>
        <a:xfrm>
          <a:off x="0" y="18316"/>
          <a:ext cx="2210850" cy="1728000"/>
        </a:xfrm>
        <a:prstGeom prst="rightArrow">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1AF2EA-7716-439B-A1F1-C4DAFCBFB18A}">
      <dsp:nvSpPr>
        <dsp:cNvPr id="0" name=""/>
        <dsp:cNvSpPr/>
      </dsp:nvSpPr>
      <dsp:spPr>
        <a:xfrm>
          <a:off x="178336" y="450316"/>
          <a:ext cx="1811428" cy="86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43840" rIns="0" bIns="243840" numCol="1" spcCol="1270" anchor="ctr" anchorCtr="0">
          <a:noAutofit/>
        </a:bodyPr>
        <a:lstStyle/>
        <a:p>
          <a:pPr marL="0" lvl="0" indent="0" algn="ctr" defTabSz="1066800">
            <a:lnSpc>
              <a:spcPct val="90000"/>
            </a:lnSpc>
            <a:spcBef>
              <a:spcPct val="0"/>
            </a:spcBef>
            <a:spcAft>
              <a:spcPct val="35000"/>
            </a:spcAft>
            <a:buNone/>
          </a:pPr>
          <a:endParaRPr kumimoji="1" lang="ja-JP" altLang="en-US" sz="2400" kern="1200" dirty="0"/>
        </a:p>
      </dsp:txBody>
      <dsp:txXfrm>
        <a:off x="178336" y="450316"/>
        <a:ext cx="1811428" cy="86400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5660" cy="496332"/>
          </a:xfrm>
          <a:prstGeom prst="rect">
            <a:avLst/>
          </a:prstGeom>
        </p:spPr>
        <p:txBody>
          <a:bodyPr vert="horz" lIns="91312" tIns="45656" rIns="91312" bIns="45656"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0444" y="0"/>
            <a:ext cx="2945660" cy="496332"/>
          </a:xfrm>
          <a:prstGeom prst="rect">
            <a:avLst/>
          </a:prstGeom>
        </p:spPr>
        <p:txBody>
          <a:bodyPr vert="horz" lIns="91312" tIns="45656" rIns="91312" bIns="45656" rtlCol="0"/>
          <a:lstStyle>
            <a:lvl1pPr algn="r">
              <a:defRPr sz="1200"/>
            </a:lvl1pPr>
          </a:lstStyle>
          <a:p>
            <a:fld id="{1B51BA77-D028-4352-BA09-6FF098756641}" type="datetimeFigureOut">
              <a:rPr kumimoji="1" lang="ja-JP" altLang="en-US" smtClean="0"/>
              <a:t>2019/8/28</a:t>
            </a:fld>
            <a:endParaRPr kumimoji="1" lang="ja-JP" altLang="en-US"/>
          </a:p>
        </p:txBody>
      </p:sp>
      <p:sp>
        <p:nvSpPr>
          <p:cNvPr id="4" name="フッター プレースホルダー 3"/>
          <p:cNvSpPr>
            <a:spLocks noGrp="1"/>
          </p:cNvSpPr>
          <p:nvPr>
            <p:ph type="ftr" sz="quarter" idx="2"/>
          </p:nvPr>
        </p:nvSpPr>
        <p:spPr>
          <a:xfrm>
            <a:off x="1" y="9428584"/>
            <a:ext cx="2945660" cy="496332"/>
          </a:xfrm>
          <a:prstGeom prst="rect">
            <a:avLst/>
          </a:prstGeom>
        </p:spPr>
        <p:txBody>
          <a:bodyPr vert="horz" lIns="91312" tIns="45656" rIns="91312" bIns="45656"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0444" y="9428584"/>
            <a:ext cx="2945660" cy="496332"/>
          </a:xfrm>
          <a:prstGeom prst="rect">
            <a:avLst/>
          </a:prstGeom>
        </p:spPr>
        <p:txBody>
          <a:bodyPr vert="horz" lIns="91312" tIns="45656" rIns="91312" bIns="45656" rtlCol="0" anchor="b"/>
          <a:lstStyle>
            <a:lvl1pPr algn="r">
              <a:defRPr sz="1200"/>
            </a:lvl1pPr>
          </a:lstStyle>
          <a:p>
            <a:fld id="{A6310F56-5C57-43CE-BC4E-D8FD7B193CB8}" type="slidenum">
              <a:rPr kumimoji="1" lang="ja-JP" altLang="en-US" smtClean="0"/>
              <a:t>‹#›</a:t>
            </a:fld>
            <a:endParaRPr kumimoji="1" lang="ja-JP" altLang="en-US"/>
          </a:p>
        </p:txBody>
      </p:sp>
    </p:spTree>
    <p:extLst>
      <p:ext uri="{BB962C8B-B14F-4D97-AF65-F5344CB8AC3E}">
        <p14:creationId xmlns:p14="http://schemas.microsoft.com/office/powerpoint/2010/main" val="36113847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5660" cy="498055"/>
          </a:xfrm>
          <a:prstGeom prst="rect">
            <a:avLst/>
          </a:prstGeom>
        </p:spPr>
        <p:txBody>
          <a:bodyPr vert="horz" lIns="91312" tIns="45656" rIns="91312" bIns="4565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4" y="0"/>
            <a:ext cx="2945660" cy="498055"/>
          </a:xfrm>
          <a:prstGeom prst="rect">
            <a:avLst/>
          </a:prstGeom>
        </p:spPr>
        <p:txBody>
          <a:bodyPr vert="horz" lIns="91312" tIns="45656" rIns="91312" bIns="45656" rtlCol="0"/>
          <a:lstStyle>
            <a:lvl1pPr algn="r">
              <a:defRPr sz="1200"/>
            </a:lvl1pPr>
          </a:lstStyle>
          <a:p>
            <a:fld id="{53BEEEE1-0AE0-4B3F-BE70-00E96F969C95}" type="datetimeFigureOut">
              <a:rPr kumimoji="1" lang="ja-JP" altLang="en-US" smtClean="0"/>
              <a:t>2019/8/28</a:t>
            </a:fld>
            <a:endParaRPr kumimoji="1" lang="ja-JP" altLang="en-US"/>
          </a:p>
        </p:txBody>
      </p:sp>
      <p:sp>
        <p:nvSpPr>
          <p:cNvPr id="4" name="スライド イメージ プレースホルダー 3"/>
          <p:cNvSpPr>
            <a:spLocks noGrp="1" noRot="1" noChangeAspect="1"/>
          </p:cNvSpPr>
          <p:nvPr>
            <p:ph type="sldImg" idx="2"/>
          </p:nvPr>
        </p:nvSpPr>
        <p:spPr>
          <a:xfrm>
            <a:off x="422275" y="1239838"/>
            <a:ext cx="5953125" cy="3349625"/>
          </a:xfrm>
          <a:prstGeom prst="rect">
            <a:avLst/>
          </a:prstGeom>
          <a:noFill/>
          <a:ln w="12700">
            <a:solidFill>
              <a:prstClr val="black"/>
            </a:solidFill>
          </a:ln>
        </p:spPr>
        <p:txBody>
          <a:bodyPr vert="horz" lIns="91312" tIns="45656" rIns="91312" bIns="45656" rtlCol="0" anchor="ctr"/>
          <a:lstStyle/>
          <a:p>
            <a:endParaRPr lang="ja-JP" altLang="en-US"/>
          </a:p>
        </p:txBody>
      </p:sp>
      <p:sp>
        <p:nvSpPr>
          <p:cNvPr id="5" name="ノート プレースホルダー 4"/>
          <p:cNvSpPr>
            <a:spLocks noGrp="1"/>
          </p:cNvSpPr>
          <p:nvPr>
            <p:ph type="body" sz="quarter" idx="3"/>
          </p:nvPr>
        </p:nvSpPr>
        <p:spPr>
          <a:xfrm>
            <a:off x="679768" y="4777195"/>
            <a:ext cx="5438140" cy="3908614"/>
          </a:xfrm>
          <a:prstGeom prst="rect">
            <a:avLst/>
          </a:prstGeom>
        </p:spPr>
        <p:txBody>
          <a:bodyPr vert="horz" lIns="91312" tIns="45656" rIns="91312" bIns="4565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28585"/>
            <a:ext cx="2945660" cy="498054"/>
          </a:xfrm>
          <a:prstGeom prst="rect">
            <a:avLst/>
          </a:prstGeom>
        </p:spPr>
        <p:txBody>
          <a:bodyPr vert="horz" lIns="91312" tIns="45656" rIns="91312" bIns="4565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4" y="9428585"/>
            <a:ext cx="2945660" cy="498054"/>
          </a:xfrm>
          <a:prstGeom prst="rect">
            <a:avLst/>
          </a:prstGeom>
        </p:spPr>
        <p:txBody>
          <a:bodyPr vert="horz" lIns="91312" tIns="45656" rIns="91312" bIns="45656" rtlCol="0" anchor="b"/>
          <a:lstStyle>
            <a:lvl1pPr algn="r">
              <a:defRPr sz="1200"/>
            </a:lvl1pPr>
          </a:lstStyle>
          <a:p>
            <a:fld id="{7724F77C-AAAC-4578-BB7E-D6B8CA17ED5B}" type="slidenum">
              <a:rPr kumimoji="1" lang="ja-JP" altLang="en-US" smtClean="0"/>
              <a:t>‹#›</a:t>
            </a:fld>
            <a:endParaRPr kumimoji="1" lang="ja-JP" altLang="en-US"/>
          </a:p>
        </p:txBody>
      </p:sp>
    </p:spTree>
    <p:extLst>
      <p:ext uri="{BB962C8B-B14F-4D97-AF65-F5344CB8AC3E}">
        <p14:creationId xmlns:p14="http://schemas.microsoft.com/office/powerpoint/2010/main" val="330350886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a:t>
            </a:r>
            <a:endParaRPr lang="en-US" altLang="ja-JP" dirty="0"/>
          </a:p>
        </p:txBody>
      </p:sp>
      <p:sp>
        <p:nvSpPr>
          <p:cNvPr id="4" name="スライド番号プレースホルダー 3"/>
          <p:cNvSpPr>
            <a:spLocks noGrp="1"/>
          </p:cNvSpPr>
          <p:nvPr>
            <p:ph type="sldNum" sz="quarter" idx="10"/>
          </p:nvPr>
        </p:nvSpPr>
        <p:spPr/>
        <p:txBody>
          <a:bodyPr/>
          <a:lstStyle/>
          <a:p>
            <a:fld id="{7724F77C-AAAC-4578-BB7E-D6B8CA17ED5B}" type="slidenum">
              <a:rPr kumimoji="1" lang="ja-JP" altLang="en-US" smtClean="0"/>
              <a:t>1</a:t>
            </a:fld>
            <a:endParaRPr kumimoji="1" lang="ja-JP" altLang="en-US"/>
          </a:p>
        </p:txBody>
      </p:sp>
    </p:spTree>
    <p:extLst>
      <p:ext uri="{BB962C8B-B14F-4D97-AF65-F5344CB8AC3E}">
        <p14:creationId xmlns:p14="http://schemas.microsoft.com/office/powerpoint/2010/main" val="13793091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724F77C-AAAC-4578-BB7E-D6B8CA17ED5B}" type="slidenum">
              <a:rPr kumimoji="1" lang="ja-JP" altLang="en-US" smtClean="0"/>
              <a:t>10</a:t>
            </a:fld>
            <a:endParaRPr kumimoji="1" lang="ja-JP" altLang="en-US"/>
          </a:p>
        </p:txBody>
      </p:sp>
    </p:spTree>
    <p:extLst>
      <p:ext uri="{BB962C8B-B14F-4D97-AF65-F5344CB8AC3E}">
        <p14:creationId xmlns:p14="http://schemas.microsoft.com/office/powerpoint/2010/main" val="30500016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724F77C-AAAC-4578-BB7E-D6B8CA17ED5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9981463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9768" y="4777194"/>
            <a:ext cx="5438140" cy="4757331"/>
          </a:xfrm>
        </p:spPr>
        <p:txBody>
          <a:bodyPr/>
          <a:lstStyle/>
          <a:p>
            <a:r>
              <a:rPr kumimoji="1" lang="ja-JP" altLang="en-US" dirty="0"/>
              <a:t>　</a:t>
            </a:r>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724F77C-AAAC-4578-BB7E-D6B8CA17ED5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0855246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9768" y="4777194"/>
            <a:ext cx="5438140" cy="4757331"/>
          </a:xfrm>
        </p:spPr>
        <p:txBody>
          <a:bodyPr/>
          <a:lstStyle/>
          <a:p>
            <a:r>
              <a:rPr kumimoji="1" lang="ja-JP" altLang="en-US" dirty="0"/>
              <a:t>　</a:t>
            </a:r>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724F77C-AAAC-4578-BB7E-D6B8CA17ED5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8107850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9768" y="4777195"/>
            <a:ext cx="5438140" cy="4890680"/>
          </a:xfrm>
        </p:spPr>
        <p:txBody>
          <a:bodyPr/>
          <a:lstStyle/>
          <a:p>
            <a:r>
              <a:rPr kumimoji="1" lang="ja-JP" altLang="en-US" dirty="0"/>
              <a:t>　</a:t>
            </a:r>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724F77C-AAAC-4578-BB7E-D6B8CA17ED5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9579534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9768" y="4777194"/>
            <a:ext cx="5438140" cy="4766855"/>
          </a:xfrm>
        </p:spPr>
        <p:txBody>
          <a:bodyPr/>
          <a:lstStyle/>
          <a:p>
            <a:r>
              <a:rPr lang="ja-JP" altLang="en-US" dirty="0"/>
              <a:t>　</a:t>
            </a:r>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724F77C-AAAC-4578-BB7E-D6B8CA17ED5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2491370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9768" y="4777195"/>
            <a:ext cx="5438140" cy="4262030"/>
          </a:xfrm>
        </p:spPr>
        <p:txBody>
          <a:bodyPr/>
          <a:lstStyle/>
          <a:p>
            <a:r>
              <a:rPr lang="ja-JP" altLang="en-US" dirty="0"/>
              <a:t>　</a:t>
            </a:r>
            <a:endParaRPr kumimoji="1" lang="en-US" altLang="ja-JP" dirty="0">
              <a:latin typeface="+mj-ea"/>
            </a:endParaRPr>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724F77C-AAAC-4578-BB7E-D6B8CA17ED5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8006843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a:t>
            </a:r>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724F77C-AAAC-4578-BB7E-D6B8CA17ED5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0434261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9768" y="4777195"/>
            <a:ext cx="5438140" cy="4433480"/>
          </a:xfrm>
        </p:spPr>
        <p:txBody>
          <a:bodyPr/>
          <a:lstStyle/>
          <a:p>
            <a:r>
              <a:rPr kumimoji="1" lang="ja-JP" altLang="en-US" dirty="0"/>
              <a:t>　</a:t>
            </a:r>
            <a:endParaRPr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724F77C-AAAC-4578-BB7E-D6B8CA17ED5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6865611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724F77C-AAAC-4578-BB7E-D6B8CA17ED5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378484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a:t>
            </a:r>
            <a:endParaRPr lang="en-US" altLang="ja-JP" dirty="0"/>
          </a:p>
        </p:txBody>
      </p:sp>
      <p:sp>
        <p:nvSpPr>
          <p:cNvPr id="4" name="スライド番号プレースホルダー 3"/>
          <p:cNvSpPr>
            <a:spLocks noGrp="1"/>
          </p:cNvSpPr>
          <p:nvPr>
            <p:ph type="sldNum" sz="quarter" idx="10"/>
          </p:nvPr>
        </p:nvSpPr>
        <p:spPr/>
        <p:txBody>
          <a:bodyPr/>
          <a:lstStyle/>
          <a:p>
            <a:fld id="{7724F77C-AAAC-4578-BB7E-D6B8CA17ED5B}" type="slidenum">
              <a:rPr kumimoji="1" lang="ja-JP" altLang="en-US" smtClean="0"/>
              <a:t>2</a:t>
            </a:fld>
            <a:endParaRPr kumimoji="1" lang="ja-JP" altLang="en-US"/>
          </a:p>
        </p:txBody>
      </p:sp>
    </p:spTree>
    <p:extLst>
      <p:ext uri="{BB962C8B-B14F-4D97-AF65-F5344CB8AC3E}">
        <p14:creationId xmlns:p14="http://schemas.microsoft.com/office/powerpoint/2010/main" val="34754338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9768" y="4777194"/>
            <a:ext cx="5438140" cy="4652556"/>
          </a:xfrm>
        </p:spPr>
        <p:txBody>
          <a:bodyPr/>
          <a:lstStyle/>
          <a:p>
            <a:r>
              <a:rPr lang="ja-JP" altLang="en-US" sz="1000" dirty="0"/>
              <a:t>　</a:t>
            </a:r>
            <a:endParaRPr kumimoji="1" lang="ja-JP" altLang="en-US" sz="1000" dirty="0"/>
          </a:p>
        </p:txBody>
      </p:sp>
    </p:spTree>
    <p:extLst>
      <p:ext uri="{BB962C8B-B14F-4D97-AF65-F5344CB8AC3E}">
        <p14:creationId xmlns:p14="http://schemas.microsoft.com/office/powerpoint/2010/main" val="18189944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9768" y="4777194"/>
            <a:ext cx="5438140" cy="4651391"/>
          </a:xfrm>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724F77C-AAAC-4578-BB7E-D6B8CA17ED5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1455143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9768" y="4777195"/>
            <a:ext cx="5438140" cy="4651390"/>
          </a:xfrm>
        </p:spPr>
        <p:txBody>
          <a:bodyPr/>
          <a:lstStyle/>
          <a:p>
            <a:r>
              <a:rPr lang="ja-JP" altLang="en-US" dirty="0"/>
              <a:t>　</a:t>
            </a:r>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724F77C-AAAC-4578-BB7E-D6B8CA17ED5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3294724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a:p>
            <a:endParaRPr kumimoji="1" lang="ja-JP" altLang="en-US" dirty="0"/>
          </a:p>
          <a:p>
            <a:endParaRPr lang="ja-JP" altLang="en-US" sz="1200" dirty="0">
              <a:solidFill>
                <a:schemeClr val="bg1"/>
              </a:solidFill>
            </a:endParaRPr>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724F77C-AAAC-4578-BB7E-D6B8CA17ED5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0394978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　</a:t>
            </a:r>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724F77C-AAAC-4578-BB7E-D6B8CA17ED5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0139665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724F77C-AAAC-4578-BB7E-D6B8CA17ED5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3351881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solidFill>
                <a:schemeClr val="tx1"/>
              </a:solidFill>
            </a:endParaRPr>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724F77C-AAAC-4578-BB7E-D6B8CA17ED5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6200673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　</a:t>
            </a:r>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724F77C-AAAC-4578-BB7E-D6B8CA17ED5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525303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　</a:t>
            </a:r>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724F77C-AAAC-4578-BB7E-D6B8CA17ED5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8905300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　</a:t>
            </a:r>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724F77C-AAAC-4578-BB7E-D6B8CA17ED5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19311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　</a:t>
            </a:r>
            <a:endParaRPr kumimoji="1" lang="ja-JP" altLang="en-US" dirty="0"/>
          </a:p>
        </p:txBody>
      </p:sp>
      <p:sp>
        <p:nvSpPr>
          <p:cNvPr id="4" name="スライド番号プレースホルダー 3"/>
          <p:cNvSpPr>
            <a:spLocks noGrp="1"/>
          </p:cNvSpPr>
          <p:nvPr>
            <p:ph type="sldNum" sz="quarter" idx="10"/>
          </p:nvPr>
        </p:nvSpPr>
        <p:spPr/>
        <p:txBody>
          <a:bodyPr/>
          <a:lstStyle/>
          <a:p>
            <a:fld id="{7724F77C-AAAC-4578-BB7E-D6B8CA17ED5B}" type="slidenum">
              <a:rPr kumimoji="1" lang="ja-JP" altLang="en-US" smtClean="0"/>
              <a:t>3</a:t>
            </a:fld>
            <a:endParaRPr kumimoji="1" lang="ja-JP" altLang="en-US"/>
          </a:p>
        </p:txBody>
      </p:sp>
    </p:spTree>
    <p:extLst>
      <p:ext uri="{BB962C8B-B14F-4D97-AF65-F5344CB8AC3E}">
        <p14:creationId xmlns:p14="http://schemas.microsoft.com/office/powerpoint/2010/main" val="525449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　</a:t>
            </a:r>
            <a:endParaRPr kumimoji="1" lang="en-US" altLang="ja-JP" b="1" dirty="0">
              <a:solidFill>
                <a:srgbClr val="FF0000"/>
              </a:solidFill>
            </a:endParaRPr>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724F77C-AAAC-4578-BB7E-D6B8CA17ED5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1945665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　</a:t>
            </a:r>
            <a:endParaRPr kumimoji="1" lang="en-US" altLang="ja-JP" b="0" dirty="0">
              <a:solidFill>
                <a:srgbClr val="FF0000"/>
              </a:solidFill>
            </a:endParaRPr>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724F77C-AAAC-4578-BB7E-D6B8CA17ED5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2551617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　</a:t>
            </a:r>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724F77C-AAAC-4578-BB7E-D6B8CA17ED5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3619577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724F77C-AAAC-4578-BB7E-D6B8CA17ED5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776258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　</a:t>
            </a:r>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724F77C-AAAC-4578-BB7E-D6B8CA17ED5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8038102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　</a:t>
            </a:r>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724F77C-AAAC-4578-BB7E-D6B8CA17ED5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7929049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　</a:t>
            </a:r>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724F77C-AAAC-4578-BB7E-D6B8CA17ED5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2831706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　</a:t>
            </a:r>
            <a:endParaRPr kumimoji="1" lang="en-US" altLang="ja-JP" dirty="0">
              <a:solidFill>
                <a:schemeClr val="tx1"/>
              </a:solidFill>
            </a:endParaRPr>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724F77C-AAAC-4578-BB7E-D6B8CA17ED5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9306708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　</a:t>
            </a:r>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724F77C-AAAC-4578-BB7E-D6B8CA17ED5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5883981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724F77C-AAAC-4578-BB7E-D6B8CA17ED5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945189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9768" y="4777195"/>
            <a:ext cx="5438140" cy="4595405"/>
          </a:xfrm>
        </p:spPr>
        <p:txBody>
          <a:bodyPr/>
          <a:lstStyle/>
          <a:p>
            <a:r>
              <a:rPr kumimoji="1" lang="ja-JP" altLang="en-US" dirty="0"/>
              <a:t>　</a:t>
            </a:r>
            <a:endParaRPr kumimoji="1" lang="en-US" altLang="ja-JP" sz="1100" dirty="0"/>
          </a:p>
        </p:txBody>
      </p:sp>
      <p:sp>
        <p:nvSpPr>
          <p:cNvPr id="4" name="スライド番号プレースホルダー 3"/>
          <p:cNvSpPr>
            <a:spLocks noGrp="1"/>
          </p:cNvSpPr>
          <p:nvPr>
            <p:ph type="sldNum" sz="quarter" idx="10"/>
          </p:nvPr>
        </p:nvSpPr>
        <p:spPr/>
        <p:txBody>
          <a:bodyPr/>
          <a:lstStyle/>
          <a:p>
            <a:fld id="{7724F77C-AAAC-4578-BB7E-D6B8CA17ED5B}" type="slidenum">
              <a:rPr kumimoji="1" lang="ja-JP" altLang="en-US" smtClean="0"/>
              <a:t>4</a:t>
            </a:fld>
            <a:endParaRPr kumimoji="1" lang="ja-JP" altLang="en-US" dirty="0"/>
          </a:p>
        </p:txBody>
      </p:sp>
    </p:spTree>
    <p:extLst>
      <p:ext uri="{BB962C8B-B14F-4D97-AF65-F5344CB8AC3E}">
        <p14:creationId xmlns:p14="http://schemas.microsoft.com/office/powerpoint/2010/main" val="26597045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724F77C-AAAC-4578-BB7E-D6B8CA17ED5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3596157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724F77C-AAAC-4578-BB7E-D6B8CA17ED5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1143550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724F77C-AAAC-4578-BB7E-D6B8CA17ED5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0023574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solidFill>
                <a:srgbClr val="FF0000"/>
              </a:solidFill>
            </a:endParaRPr>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724F77C-AAAC-4578-BB7E-D6B8CA17ED5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0755251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　</a:t>
            </a:r>
            <a:endParaRPr kumimoji="1" lang="en-US" altLang="ja-JP" b="1" dirty="0">
              <a:solidFill>
                <a:srgbClr val="FF0000"/>
              </a:solidFill>
            </a:endParaRPr>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724F77C-AAAC-4578-BB7E-D6B8CA17ED5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43090154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　</a:t>
            </a:r>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724F77C-AAAC-4578-BB7E-D6B8CA17ED5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98035189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　</a:t>
            </a:r>
            <a:endParaRPr lang="ja-JP" altLang="en-US" dirty="0">
              <a:solidFill>
                <a:srgbClr val="FF0000"/>
              </a:solidFill>
            </a:endParaRPr>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724F77C-AAAC-4578-BB7E-D6B8CA17ED5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263575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　</a:t>
            </a:r>
            <a:endParaRPr kumimoji="1" lang="ja-JP" altLang="en-US" dirty="0">
              <a:solidFill>
                <a:srgbClr val="FF0000"/>
              </a:solidFill>
            </a:endParaRPr>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724F77C-AAAC-4578-BB7E-D6B8CA17ED5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9376226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　</a:t>
            </a:r>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724F77C-AAAC-4578-BB7E-D6B8CA17ED5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92154556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724F77C-AAAC-4578-BB7E-D6B8CA17ED5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19174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9768" y="4777195"/>
            <a:ext cx="5438140" cy="459540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dirty="0"/>
          </a:p>
        </p:txBody>
      </p:sp>
      <p:sp>
        <p:nvSpPr>
          <p:cNvPr id="4" name="スライド番号プレースホルダー 3"/>
          <p:cNvSpPr>
            <a:spLocks noGrp="1"/>
          </p:cNvSpPr>
          <p:nvPr>
            <p:ph type="sldNum" sz="quarter" idx="10"/>
          </p:nvPr>
        </p:nvSpPr>
        <p:spPr/>
        <p:txBody>
          <a:bodyPr/>
          <a:lstStyle/>
          <a:p>
            <a:fld id="{7724F77C-AAAC-4578-BB7E-D6B8CA17ED5B}" type="slidenum">
              <a:rPr kumimoji="1" lang="ja-JP" altLang="en-US" smtClean="0"/>
              <a:t>5</a:t>
            </a:fld>
            <a:endParaRPr kumimoji="1" lang="ja-JP" altLang="en-US" dirty="0"/>
          </a:p>
        </p:txBody>
      </p:sp>
    </p:spTree>
    <p:extLst>
      <p:ext uri="{BB962C8B-B14F-4D97-AF65-F5344CB8AC3E}">
        <p14:creationId xmlns:p14="http://schemas.microsoft.com/office/powerpoint/2010/main" val="9294749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724F77C-AAAC-4578-BB7E-D6B8CA17ED5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50</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3775387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724F77C-AAAC-4578-BB7E-D6B8CA17ED5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20390018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724F77C-AAAC-4578-BB7E-D6B8CA17ED5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28982897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724F77C-AAAC-4578-BB7E-D6B8CA17ED5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49821689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　</a:t>
            </a:r>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724F77C-AAAC-4578-BB7E-D6B8CA17ED5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80036854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9768" y="4777195"/>
            <a:ext cx="5438140" cy="4776380"/>
          </a:xfrm>
        </p:spPr>
        <p:txBody>
          <a:bodyPr/>
          <a:lstStyle/>
          <a:p>
            <a:r>
              <a:rPr kumimoji="1" lang="ja-JP" altLang="en-US" dirty="0"/>
              <a:t>　</a:t>
            </a:r>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724F77C-AAAC-4578-BB7E-D6B8CA17ED5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21862468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724F77C-AAAC-4578-BB7E-D6B8CA17ED5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778059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9768" y="4798230"/>
            <a:ext cx="5438140" cy="4595405"/>
          </a:xfrm>
        </p:spPr>
        <p:txBody>
          <a:bodyPr/>
          <a:lstStyle/>
          <a:p>
            <a:endParaRPr lang="en-US" altLang="ja-JP" sz="1100" dirty="0"/>
          </a:p>
          <a:p>
            <a:r>
              <a:rPr lang="ja-JP" altLang="en-US" sz="1100" dirty="0"/>
              <a:t>　</a:t>
            </a:r>
          </a:p>
          <a:p>
            <a:endParaRPr kumimoji="1" lang="en-US" altLang="ja-JP" sz="1100" dirty="0"/>
          </a:p>
        </p:txBody>
      </p:sp>
      <p:sp>
        <p:nvSpPr>
          <p:cNvPr id="4" name="スライド番号プレースホルダー 3"/>
          <p:cNvSpPr>
            <a:spLocks noGrp="1"/>
          </p:cNvSpPr>
          <p:nvPr>
            <p:ph type="sldNum" sz="quarter" idx="10"/>
          </p:nvPr>
        </p:nvSpPr>
        <p:spPr/>
        <p:txBody>
          <a:bodyPr/>
          <a:lstStyle/>
          <a:p>
            <a:fld id="{7724F77C-AAAC-4578-BB7E-D6B8CA17ED5B}" type="slidenum">
              <a:rPr kumimoji="1" lang="ja-JP" altLang="en-US" smtClean="0"/>
              <a:t>6</a:t>
            </a:fld>
            <a:endParaRPr kumimoji="1" lang="ja-JP" altLang="en-US" dirty="0"/>
          </a:p>
        </p:txBody>
      </p:sp>
    </p:spTree>
    <p:extLst>
      <p:ext uri="{BB962C8B-B14F-4D97-AF65-F5344CB8AC3E}">
        <p14:creationId xmlns:p14="http://schemas.microsoft.com/office/powerpoint/2010/main" val="24158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9768" y="4777195"/>
            <a:ext cx="5438140" cy="4595405"/>
          </a:xfrm>
        </p:spPr>
        <p:txBody>
          <a:bodyPr/>
          <a:lstStyle/>
          <a:p>
            <a:endParaRPr lang="en-US" altLang="ja-JP" sz="1100" dirty="0"/>
          </a:p>
        </p:txBody>
      </p:sp>
      <p:sp>
        <p:nvSpPr>
          <p:cNvPr id="4" name="スライド番号プレースホルダー 3"/>
          <p:cNvSpPr>
            <a:spLocks noGrp="1"/>
          </p:cNvSpPr>
          <p:nvPr>
            <p:ph type="sldNum" sz="quarter" idx="10"/>
          </p:nvPr>
        </p:nvSpPr>
        <p:spPr/>
        <p:txBody>
          <a:bodyPr/>
          <a:lstStyle/>
          <a:p>
            <a:fld id="{7724F77C-AAAC-4578-BB7E-D6B8CA17ED5B}" type="slidenum">
              <a:rPr kumimoji="1" lang="ja-JP" altLang="en-US" smtClean="0"/>
              <a:t>7</a:t>
            </a:fld>
            <a:endParaRPr kumimoji="1" lang="ja-JP" altLang="en-US" dirty="0"/>
          </a:p>
        </p:txBody>
      </p:sp>
    </p:spTree>
    <p:extLst>
      <p:ext uri="{BB962C8B-B14F-4D97-AF65-F5344CB8AC3E}">
        <p14:creationId xmlns:p14="http://schemas.microsoft.com/office/powerpoint/2010/main" val="2659704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dirty="0"/>
              <a:t>　</a:t>
            </a:r>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724F77C-AAAC-4578-BB7E-D6B8CA17ED5B}"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3417628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9768" y="4777194"/>
            <a:ext cx="5438140" cy="4477641"/>
          </a:xfrm>
        </p:spPr>
        <p:txBody>
          <a:bodyPr/>
          <a:lstStyle/>
          <a:p>
            <a:endParaRPr lang="ja-JP" altLang="en-US" sz="1100" dirty="0">
              <a:solidFill>
                <a:schemeClr val="tx1"/>
              </a:solidFill>
            </a:endParaRPr>
          </a:p>
        </p:txBody>
      </p:sp>
      <p:sp>
        <p:nvSpPr>
          <p:cNvPr id="4" name="スライド番号プレースホルダー 3"/>
          <p:cNvSpPr>
            <a:spLocks noGrp="1"/>
          </p:cNvSpPr>
          <p:nvPr>
            <p:ph type="sldNum" sz="quarter" idx="10"/>
          </p:nvPr>
        </p:nvSpPr>
        <p:spPr/>
        <p:txBody>
          <a:bodyPr/>
          <a:lstStyle/>
          <a:p>
            <a:fld id="{7724F77C-AAAC-4578-BB7E-D6B8CA17ED5B}" type="slidenum">
              <a:rPr kumimoji="1" lang="ja-JP" altLang="en-US" smtClean="0"/>
              <a:t>9</a:t>
            </a:fld>
            <a:endParaRPr kumimoji="1" lang="ja-JP" altLang="en-US"/>
          </a:p>
        </p:txBody>
      </p:sp>
    </p:spTree>
    <p:extLst>
      <p:ext uri="{BB962C8B-B14F-4D97-AF65-F5344CB8AC3E}">
        <p14:creationId xmlns:p14="http://schemas.microsoft.com/office/powerpoint/2010/main" val="3085294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6" name="Rounded Rectangle 15"/>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82220" y="5353963"/>
            <a:ext cx="11631168"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914400" y="1600200"/>
            <a:ext cx="10363200" cy="1780108"/>
          </a:xfrm>
        </p:spPr>
        <p:txBody>
          <a:bodyPr anchor="b">
            <a:normAutofit/>
          </a:bodyPr>
          <a:lstStyle>
            <a:lvl1pPr>
              <a:defRPr sz="4400">
                <a:solidFill>
                  <a:srgbClr val="FFFFFF"/>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828800" y="3556001"/>
            <a:ext cx="85344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9171498-61B9-4045-BEB8-370EFADC3011}" type="datetimeFigureOut">
              <a:rPr kumimoji="1" lang="ja-JP" altLang="en-US" smtClean="0"/>
              <a:t>2019/8/28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95613B2-8771-4AFC-9CFA-6B3D8C987937}"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C9171498-61B9-4045-BEB8-370EFADC3011}" type="datetimeFigureOut">
              <a:rPr kumimoji="1" lang="ja-JP" altLang="en-US" smtClean="0"/>
              <a:t>2019/8/28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95613B2-8771-4AFC-9CFA-6B3D8C987937}"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1" name="Rounded Rectangle 20"/>
          <p:cNvSpPr/>
          <p:nvPr/>
        </p:nvSpPr>
        <p:spPr bwMode="hidden">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C9171498-61B9-4045-BEB8-370EFADC3011}" type="datetimeFigureOut">
              <a:rPr kumimoji="1" lang="ja-JP" altLang="en-US" smtClean="0"/>
              <a:t>2019/8/28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95613B2-8771-4AFC-9CFA-6B3D8C987937}" type="slidenum">
              <a:rPr kumimoji="1" lang="ja-JP" altLang="en-US" smtClean="0"/>
              <a:t>‹#›</a:t>
            </a:fld>
            <a:endParaRPr kumimoji="1" lang="ja-JP" altLang="en-US"/>
          </a:p>
        </p:txBody>
      </p:sp>
      <p:grpSp>
        <p:nvGrpSpPr>
          <p:cNvPr id="15" name="Group 14"/>
          <p:cNvGrpSpPr>
            <a:grpSpLocks noChangeAspect="1"/>
          </p:cNvGrpSpPr>
          <p:nvPr/>
        </p:nvGrpSpPr>
        <p:grpSpPr bwMode="hidden">
          <a:xfrm>
            <a:off x="282220" y="714191"/>
            <a:ext cx="11631168"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8839200" y="1447801"/>
            <a:ext cx="2743200" cy="4487333"/>
          </a:xfrm>
        </p:spPr>
        <p:txBody>
          <a:bodyPr vert="eaVert" anchor="ctr"/>
          <a:lstStyle>
            <a:lvl1pPr algn="l">
              <a:defRPr>
                <a:solidFill>
                  <a:schemeClr val="tx2"/>
                </a:solidFill>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09600" y="1447800"/>
            <a:ext cx="80264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6" name="Rounded Rectangle 15"/>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82220" y="5353963"/>
            <a:ext cx="11631168"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914400" y="1600200"/>
            <a:ext cx="10363200" cy="1780108"/>
          </a:xfrm>
        </p:spPr>
        <p:txBody>
          <a:bodyPr anchor="b">
            <a:normAutofit/>
          </a:bodyPr>
          <a:lstStyle>
            <a:lvl1pPr>
              <a:defRPr sz="4400">
                <a:solidFill>
                  <a:srgbClr val="FFFFFF"/>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828800" y="3556001"/>
            <a:ext cx="85344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9171498-61B9-4045-BEB8-370EFADC3011}" type="datetimeFigureOut">
              <a:rPr kumimoji="1" lang="ja-JP" altLang="en-US" smtClean="0"/>
              <a:t>2019/8/28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95613B2-8771-4AFC-9CFA-6B3D8C987937}" type="slidenum">
              <a:rPr kumimoji="1" lang="ja-JP" altLang="en-US" smtClean="0"/>
              <a:t>‹#›</a:t>
            </a:fld>
            <a:endParaRPr kumimoji="1" lang="ja-JP" altLang="en-US"/>
          </a:p>
        </p:txBody>
      </p:sp>
    </p:spTree>
    <p:extLst>
      <p:ext uri="{BB962C8B-B14F-4D97-AF65-F5344CB8AC3E}">
        <p14:creationId xmlns:p14="http://schemas.microsoft.com/office/powerpoint/2010/main" val="31420848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C9171498-61B9-4045-BEB8-370EFADC3011}" type="datetimeFigureOut">
              <a:rPr kumimoji="1" lang="ja-JP" altLang="en-US" smtClean="0"/>
              <a:t>2019/8/28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95613B2-8771-4AFC-9CFA-6B3D8C987937}" type="slidenum">
              <a:rPr kumimoji="1" lang="ja-JP" altLang="en-US" smtClean="0"/>
              <a:t>‹#›</a:t>
            </a:fld>
            <a:endParaRPr kumimoji="1" lang="ja-JP" altLang="en-US"/>
          </a:p>
        </p:txBody>
      </p:sp>
      <p:sp>
        <p:nvSpPr>
          <p:cNvPr id="7" name="Title 6"/>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39939988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14" name="Rounded Rectangle 13"/>
          <p:cNvSpPr/>
          <p:nvPr/>
        </p:nvSpPr>
        <p:spPr>
          <a:xfrm>
            <a:off x="304800" y="228600"/>
            <a:ext cx="11594592"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8063251" y="4203592"/>
            <a:ext cx="383523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3492427" y="4075290"/>
            <a:ext cx="7392687"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3771637" y="4087562"/>
            <a:ext cx="729064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7479319" y="4074175"/>
            <a:ext cx="4410667"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82220" y="4058555"/>
            <a:ext cx="11631168"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920043" y="2463560"/>
            <a:ext cx="10363200" cy="1524000"/>
          </a:xfrm>
        </p:spPr>
        <p:txBody>
          <a:bodyPr anchor="t">
            <a:normAutofit/>
          </a:bodyPr>
          <a:lstStyle>
            <a:lvl1pPr algn="ctr">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823153" y="1437449"/>
            <a:ext cx="8556979"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9171498-61B9-4045-BEB8-370EFADC3011}" type="datetimeFigureOut">
              <a:rPr kumimoji="1" lang="ja-JP" altLang="en-US" smtClean="0"/>
              <a:t>2019/8/28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95613B2-8771-4AFC-9CFA-6B3D8C987937}" type="slidenum">
              <a:rPr kumimoji="1" lang="ja-JP" altLang="en-US" smtClean="0"/>
              <a:t>‹#›</a:t>
            </a:fld>
            <a:endParaRPr kumimoji="1" lang="ja-JP" altLang="en-US"/>
          </a:p>
        </p:txBody>
      </p:sp>
    </p:spTree>
    <p:extLst>
      <p:ext uri="{BB962C8B-B14F-4D97-AF65-F5344CB8AC3E}">
        <p14:creationId xmlns:p14="http://schemas.microsoft.com/office/powerpoint/2010/main" val="8287581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5" name="Date Placeholder 4"/>
          <p:cNvSpPr>
            <a:spLocks noGrp="1"/>
          </p:cNvSpPr>
          <p:nvPr>
            <p:ph type="dt" sz="half" idx="10"/>
          </p:nvPr>
        </p:nvSpPr>
        <p:spPr/>
        <p:txBody>
          <a:bodyPr/>
          <a:lstStyle/>
          <a:p>
            <a:fld id="{C9171498-61B9-4045-BEB8-370EFADC3011}" type="datetimeFigureOut">
              <a:rPr kumimoji="1" lang="ja-JP" altLang="en-US" smtClean="0"/>
              <a:t>2019/8/28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95613B2-8771-4AFC-9CFA-6B3D8C987937}" type="slidenum">
              <a:rPr kumimoji="1" lang="ja-JP" altLang="en-US" smtClean="0"/>
              <a:t>‹#›</a:t>
            </a:fld>
            <a:endParaRPr kumimoji="1" lang="ja-JP" altLang="en-US"/>
          </a:p>
        </p:txBody>
      </p:sp>
      <p:sp>
        <p:nvSpPr>
          <p:cNvPr id="9" name="Content Placeholder 8"/>
          <p:cNvSpPr>
            <a:spLocks noGrp="1"/>
          </p:cNvSpPr>
          <p:nvPr>
            <p:ph sz="quarter" idx="13"/>
          </p:nvPr>
        </p:nvSpPr>
        <p:spPr>
          <a:xfrm>
            <a:off x="902207" y="2679192"/>
            <a:ext cx="5096256" cy="34472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1" name="Content Placeholder 10"/>
          <p:cNvSpPr>
            <a:spLocks noGrp="1"/>
          </p:cNvSpPr>
          <p:nvPr>
            <p:ph sz="quarter" idx="14"/>
          </p:nvPr>
        </p:nvSpPr>
        <p:spPr>
          <a:xfrm>
            <a:off x="6193536" y="2679192"/>
            <a:ext cx="5096256" cy="34472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4017831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a:p>
        </p:txBody>
      </p:sp>
      <p:sp>
        <p:nvSpPr>
          <p:cNvPr id="3" name="Text Placeholder 2"/>
          <p:cNvSpPr>
            <a:spLocks noGrp="1"/>
          </p:cNvSpPr>
          <p:nvPr>
            <p:ph type="body" idx="1"/>
          </p:nvPr>
        </p:nvSpPr>
        <p:spPr>
          <a:xfrm>
            <a:off x="902208" y="2678114"/>
            <a:ext cx="5096256"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903110" y="3429001"/>
            <a:ext cx="5093407"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97600" y="2678113"/>
            <a:ext cx="5096256"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93367" y="3429001"/>
            <a:ext cx="5096256"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9171498-61B9-4045-BEB8-370EFADC3011}" type="datetimeFigureOut">
              <a:rPr kumimoji="1" lang="ja-JP" altLang="en-US" smtClean="0"/>
              <a:t>2019/8/28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95613B2-8771-4AFC-9CFA-6B3D8C987937}" type="slidenum">
              <a:rPr kumimoji="1" lang="ja-JP" altLang="en-US" smtClean="0"/>
              <a:t>‹#›</a:t>
            </a:fld>
            <a:endParaRPr kumimoji="1" lang="ja-JP" altLang="en-US"/>
          </a:p>
        </p:txBody>
      </p:sp>
    </p:spTree>
    <p:extLst>
      <p:ext uri="{BB962C8B-B14F-4D97-AF65-F5344CB8AC3E}">
        <p14:creationId xmlns:p14="http://schemas.microsoft.com/office/powerpoint/2010/main" val="39688865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C9171498-61B9-4045-BEB8-370EFADC3011}" type="datetimeFigureOut">
              <a:rPr kumimoji="1" lang="ja-JP" altLang="en-US" smtClean="0"/>
              <a:t>2019/8/28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95613B2-8771-4AFC-9CFA-6B3D8C987937}" type="slidenum">
              <a:rPr kumimoji="1" lang="ja-JP" altLang="en-US" smtClean="0"/>
              <a:t>‹#›</a:t>
            </a:fld>
            <a:endParaRPr kumimoji="1" lang="ja-JP" altLang="en-US"/>
          </a:p>
        </p:txBody>
      </p:sp>
    </p:spTree>
    <p:extLst>
      <p:ext uri="{BB962C8B-B14F-4D97-AF65-F5344CB8AC3E}">
        <p14:creationId xmlns:p14="http://schemas.microsoft.com/office/powerpoint/2010/main" val="4091733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12" name="Rounded Rectangle 11"/>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82220" y="714191"/>
            <a:ext cx="11631168"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C9171498-61B9-4045-BEB8-370EFADC3011}" type="datetimeFigureOut">
              <a:rPr kumimoji="1" lang="ja-JP" altLang="en-US" smtClean="0"/>
              <a:t>2019/8/28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95613B2-8771-4AFC-9CFA-6B3D8C987937}" type="slidenum">
              <a:rPr kumimoji="1" lang="ja-JP" altLang="en-US" smtClean="0"/>
              <a:t>‹#›</a:t>
            </a:fld>
            <a:endParaRPr kumimoji="1" lang="ja-JP" altLang="en-US"/>
          </a:p>
        </p:txBody>
      </p:sp>
    </p:spTree>
    <p:extLst>
      <p:ext uri="{BB962C8B-B14F-4D97-AF65-F5344CB8AC3E}">
        <p14:creationId xmlns:p14="http://schemas.microsoft.com/office/powerpoint/2010/main" val="38052591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15" name="Rounded Rectangle 14"/>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C9171498-61B9-4045-BEB8-370EFADC3011}" type="datetimeFigureOut">
              <a:rPr kumimoji="1" lang="ja-JP" altLang="en-US" smtClean="0"/>
              <a:t>2019/8/28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95613B2-8771-4AFC-9CFA-6B3D8C987937}" type="slidenum">
              <a:rPr kumimoji="1" lang="ja-JP" altLang="en-US" smtClean="0"/>
              <a:t>‹#›</a:t>
            </a:fld>
            <a:endParaRPr kumimoji="1" lang="ja-JP" altLang="en-US"/>
          </a:p>
        </p:txBody>
      </p:sp>
      <p:sp>
        <p:nvSpPr>
          <p:cNvPr id="4" name="Text Placeholder 3"/>
          <p:cNvSpPr>
            <a:spLocks noGrp="1"/>
          </p:cNvSpPr>
          <p:nvPr>
            <p:ph type="body" sz="half" idx="2"/>
          </p:nvPr>
        </p:nvSpPr>
        <p:spPr>
          <a:xfrm>
            <a:off x="1219200" y="3581401"/>
            <a:ext cx="44704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grpSp>
        <p:nvGrpSpPr>
          <p:cNvPr id="2" name="Group 23"/>
          <p:cNvGrpSpPr>
            <a:grpSpLocks noChangeAspect="1"/>
          </p:cNvGrpSpPr>
          <p:nvPr/>
        </p:nvGrpSpPr>
        <p:grpSpPr bwMode="hidden">
          <a:xfrm>
            <a:off x="282220" y="714191"/>
            <a:ext cx="11631168"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1219200" y="2286000"/>
            <a:ext cx="4470400" cy="1252728"/>
          </a:xfrm>
        </p:spPr>
        <p:txBody>
          <a:bodyPr anchor="b">
            <a:noAutofit/>
          </a:bodyPr>
          <a:lstStyle>
            <a:lvl1pPr algn="l">
              <a:defRPr sz="3200">
                <a:solidFill>
                  <a:schemeClr val="tx2"/>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6202616" y="1828800"/>
            <a:ext cx="5205435"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extLst>
      <p:ext uri="{BB962C8B-B14F-4D97-AF65-F5344CB8AC3E}">
        <p14:creationId xmlns:p14="http://schemas.microsoft.com/office/powerpoint/2010/main" val="2547945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C9171498-61B9-4045-BEB8-370EFADC3011}" type="datetimeFigureOut">
              <a:rPr kumimoji="1" lang="ja-JP" altLang="en-US" smtClean="0"/>
              <a:t>2019/8/28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95613B2-8771-4AFC-9CFA-6B3D8C987937}" type="slidenum">
              <a:rPr kumimoji="1" lang="ja-JP" altLang="en-US" smtClean="0"/>
              <a:t>‹#›</a:t>
            </a:fld>
            <a:endParaRPr kumimoji="1" lang="ja-JP" altLang="en-US"/>
          </a:p>
        </p:txBody>
      </p:sp>
      <p:sp>
        <p:nvSpPr>
          <p:cNvPr id="7" name="Title 6"/>
          <p:cNvSpPr>
            <a:spLocks noGrp="1"/>
          </p:cNvSpPr>
          <p:nvPr>
            <p:ph type="title"/>
          </p:nvPr>
        </p:nvSpPr>
        <p:spPr/>
        <p:txBody>
          <a:bodyPr/>
          <a:lstStyle/>
          <a:p>
            <a:r>
              <a:rPr lang="ja-JP" altLang="en-US"/>
              <a:t>マスター タイトルの書式設定</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15" name="Rounded Rectangle 14"/>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82220" y="5353963"/>
            <a:ext cx="11631168"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6498874" y="338667"/>
            <a:ext cx="5083527" cy="2429934"/>
          </a:xfrm>
        </p:spPr>
        <p:txBody>
          <a:bodyPr anchor="b">
            <a:normAutofit/>
          </a:bodyPr>
          <a:lstStyle>
            <a:lvl1pPr algn="l">
              <a:defRPr sz="2800" b="0">
                <a:solidFill>
                  <a:srgbClr val="FFFFFF"/>
                </a:solidFill>
              </a:defRPr>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6491112" y="2785533"/>
            <a:ext cx="5091289"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9171498-61B9-4045-BEB8-370EFADC3011}" type="datetimeFigureOut">
              <a:rPr kumimoji="1" lang="ja-JP" altLang="en-US" smtClean="0"/>
              <a:t>2019/8/28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95613B2-8771-4AFC-9CFA-6B3D8C987937}" type="slidenum">
              <a:rPr kumimoji="1" lang="ja-JP" altLang="en-US" smtClean="0"/>
              <a:t>‹#›</a:t>
            </a:fld>
            <a:endParaRPr kumimoji="1" lang="ja-JP" altLang="en-US"/>
          </a:p>
        </p:txBody>
      </p:sp>
      <p:sp>
        <p:nvSpPr>
          <p:cNvPr id="3" name="Picture Placeholder 2"/>
          <p:cNvSpPr>
            <a:spLocks noGrp="1"/>
          </p:cNvSpPr>
          <p:nvPr>
            <p:ph type="pic" idx="1"/>
          </p:nvPr>
        </p:nvSpPr>
        <p:spPr>
          <a:xfrm>
            <a:off x="1117600" y="1371600"/>
            <a:ext cx="475488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Tree>
    <p:extLst>
      <p:ext uri="{BB962C8B-B14F-4D97-AF65-F5344CB8AC3E}">
        <p14:creationId xmlns:p14="http://schemas.microsoft.com/office/powerpoint/2010/main" val="18157194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C9171498-61B9-4045-BEB8-370EFADC3011}" type="datetimeFigureOut">
              <a:rPr kumimoji="1" lang="ja-JP" altLang="en-US" smtClean="0"/>
              <a:t>2019/8/28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95613B2-8771-4AFC-9CFA-6B3D8C987937}" type="slidenum">
              <a:rPr kumimoji="1" lang="ja-JP" altLang="en-US" smtClean="0"/>
              <a:t>‹#›</a:t>
            </a:fld>
            <a:endParaRPr kumimoji="1" lang="ja-JP" altLang="en-US"/>
          </a:p>
        </p:txBody>
      </p:sp>
    </p:spTree>
    <p:extLst>
      <p:ext uri="{BB962C8B-B14F-4D97-AF65-F5344CB8AC3E}">
        <p14:creationId xmlns:p14="http://schemas.microsoft.com/office/powerpoint/2010/main" val="36758196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1" name="Rounded Rectangle 20"/>
          <p:cNvSpPr/>
          <p:nvPr/>
        </p:nvSpPr>
        <p:spPr bwMode="hidden">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C9171498-61B9-4045-BEB8-370EFADC3011}" type="datetimeFigureOut">
              <a:rPr kumimoji="1" lang="ja-JP" altLang="en-US" smtClean="0"/>
              <a:t>2019/8/28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95613B2-8771-4AFC-9CFA-6B3D8C987937}" type="slidenum">
              <a:rPr kumimoji="1" lang="ja-JP" altLang="en-US" smtClean="0"/>
              <a:t>‹#›</a:t>
            </a:fld>
            <a:endParaRPr kumimoji="1" lang="ja-JP" altLang="en-US"/>
          </a:p>
        </p:txBody>
      </p:sp>
      <p:grpSp>
        <p:nvGrpSpPr>
          <p:cNvPr id="15" name="Group 14"/>
          <p:cNvGrpSpPr>
            <a:grpSpLocks noChangeAspect="1"/>
          </p:cNvGrpSpPr>
          <p:nvPr/>
        </p:nvGrpSpPr>
        <p:grpSpPr bwMode="hidden">
          <a:xfrm>
            <a:off x="282220" y="714191"/>
            <a:ext cx="11631168"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8839200" y="1447801"/>
            <a:ext cx="2743200" cy="4487333"/>
          </a:xfrm>
        </p:spPr>
        <p:txBody>
          <a:bodyPr vert="eaVert" anchor="ctr"/>
          <a:lstStyle>
            <a:lvl1pPr algn="l">
              <a:defRPr>
                <a:solidFill>
                  <a:schemeClr val="tx2"/>
                </a:solidFill>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09600" y="1447800"/>
            <a:ext cx="80264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extLst>
      <p:ext uri="{BB962C8B-B14F-4D97-AF65-F5344CB8AC3E}">
        <p14:creationId xmlns:p14="http://schemas.microsoft.com/office/powerpoint/2010/main" val="35653837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6" name="Rounded Rectangle 15"/>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82220" y="5353963"/>
            <a:ext cx="11631168"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914400" y="1600200"/>
            <a:ext cx="10363200" cy="1780108"/>
          </a:xfrm>
        </p:spPr>
        <p:txBody>
          <a:bodyPr anchor="b">
            <a:normAutofit/>
          </a:bodyPr>
          <a:lstStyle>
            <a:lvl1pPr>
              <a:defRPr sz="4400">
                <a:solidFill>
                  <a:srgbClr val="FFFFFF"/>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828800" y="3556001"/>
            <a:ext cx="85344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9171498-61B9-4045-BEB8-370EFADC3011}" type="datetimeFigureOut">
              <a:rPr kumimoji="1" lang="ja-JP" altLang="en-US" smtClean="0"/>
              <a:t>2019/8/28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95613B2-8771-4AFC-9CFA-6B3D8C987937}" type="slidenum">
              <a:rPr kumimoji="1" lang="ja-JP" altLang="en-US" smtClean="0"/>
              <a:t>‹#›</a:t>
            </a:fld>
            <a:endParaRPr kumimoji="1" lang="ja-JP" altLang="en-US"/>
          </a:p>
        </p:txBody>
      </p:sp>
    </p:spTree>
    <p:extLst>
      <p:ext uri="{BB962C8B-B14F-4D97-AF65-F5344CB8AC3E}">
        <p14:creationId xmlns:p14="http://schemas.microsoft.com/office/powerpoint/2010/main" val="4173725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C9171498-61B9-4045-BEB8-370EFADC3011}" type="datetimeFigureOut">
              <a:rPr kumimoji="1" lang="ja-JP" altLang="en-US" smtClean="0"/>
              <a:t>2019/8/28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95613B2-8771-4AFC-9CFA-6B3D8C987937}" type="slidenum">
              <a:rPr kumimoji="1" lang="ja-JP" altLang="en-US" smtClean="0"/>
              <a:t>‹#›</a:t>
            </a:fld>
            <a:endParaRPr kumimoji="1" lang="ja-JP" altLang="en-US"/>
          </a:p>
        </p:txBody>
      </p:sp>
      <p:sp>
        <p:nvSpPr>
          <p:cNvPr id="7" name="Title 6"/>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22238803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14" name="Rounded Rectangle 13"/>
          <p:cNvSpPr/>
          <p:nvPr/>
        </p:nvSpPr>
        <p:spPr>
          <a:xfrm>
            <a:off x="304800" y="228600"/>
            <a:ext cx="11594592"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8063251" y="4203592"/>
            <a:ext cx="383523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3492427" y="4075290"/>
            <a:ext cx="7392687"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3771637" y="4087562"/>
            <a:ext cx="729064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7479319" y="4074175"/>
            <a:ext cx="4410667"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82220" y="4058555"/>
            <a:ext cx="11631168"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920043" y="2463560"/>
            <a:ext cx="10363200" cy="1524000"/>
          </a:xfrm>
        </p:spPr>
        <p:txBody>
          <a:bodyPr anchor="t">
            <a:normAutofit/>
          </a:bodyPr>
          <a:lstStyle>
            <a:lvl1pPr algn="ctr">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823153" y="1437449"/>
            <a:ext cx="8556979"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9171498-61B9-4045-BEB8-370EFADC3011}" type="datetimeFigureOut">
              <a:rPr kumimoji="1" lang="ja-JP" altLang="en-US" smtClean="0"/>
              <a:t>2019/8/28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95613B2-8771-4AFC-9CFA-6B3D8C987937}" type="slidenum">
              <a:rPr kumimoji="1" lang="ja-JP" altLang="en-US" smtClean="0"/>
              <a:t>‹#›</a:t>
            </a:fld>
            <a:endParaRPr kumimoji="1" lang="ja-JP" altLang="en-US"/>
          </a:p>
        </p:txBody>
      </p:sp>
    </p:spTree>
    <p:extLst>
      <p:ext uri="{BB962C8B-B14F-4D97-AF65-F5344CB8AC3E}">
        <p14:creationId xmlns:p14="http://schemas.microsoft.com/office/powerpoint/2010/main" val="29897518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5" name="Date Placeholder 4"/>
          <p:cNvSpPr>
            <a:spLocks noGrp="1"/>
          </p:cNvSpPr>
          <p:nvPr>
            <p:ph type="dt" sz="half" idx="10"/>
          </p:nvPr>
        </p:nvSpPr>
        <p:spPr/>
        <p:txBody>
          <a:bodyPr/>
          <a:lstStyle/>
          <a:p>
            <a:fld id="{C9171498-61B9-4045-BEB8-370EFADC3011}" type="datetimeFigureOut">
              <a:rPr kumimoji="1" lang="ja-JP" altLang="en-US" smtClean="0"/>
              <a:t>2019/8/28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95613B2-8771-4AFC-9CFA-6B3D8C987937}" type="slidenum">
              <a:rPr kumimoji="1" lang="ja-JP" altLang="en-US" smtClean="0"/>
              <a:t>‹#›</a:t>
            </a:fld>
            <a:endParaRPr kumimoji="1" lang="ja-JP" altLang="en-US"/>
          </a:p>
        </p:txBody>
      </p:sp>
      <p:sp>
        <p:nvSpPr>
          <p:cNvPr id="9" name="Content Placeholder 8"/>
          <p:cNvSpPr>
            <a:spLocks noGrp="1"/>
          </p:cNvSpPr>
          <p:nvPr>
            <p:ph sz="quarter" idx="13"/>
          </p:nvPr>
        </p:nvSpPr>
        <p:spPr>
          <a:xfrm>
            <a:off x="902207" y="2679192"/>
            <a:ext cx="5096256" cy="34472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1" name="Content Placeholder 10"/>
          <p:cNvSpPr>
            <a:spLocks noGrp="1"/>
          </p:cNvSpPr>
          <p:nvPr>
            <p:ph sz="quarter" idx="14"/>
          </p:nvPr>
        </p:nvSpPr>
        <p:spPr>
          <a:xfrm>
            <a:off x="6193536" y="2679192"/>
            <a:ext cx="5096256" cy="34472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32953699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a:p>
        </p:txBody>
      </p:sp>
      <p:sp>
        <p:nvSpPr>
          <p:cNvPr id="3" name="Text Placeholder 2"/>
          <p:cNvSpPr>
            <a:spLocks noGrp="1"/>
          </p:cNvSpPr>
          <p:nvPr>
            <p:ph type="body" idx="1"/>
          </p:nvPr>
        </p:nvSpPr>
        <p:spPr>
          <a:xfrm>
            <a:off x="902208" y="2678114"/>
            <a:ext cx="5096256"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903110" y="3429001"/>
            <a:ext cx="5093407"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97600" y="2678113"/>
            <a:ext cx="5096256"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93367" y="3429001"/>
            <a:ext cx="5096256"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9171498-61B9-4045-BEB8-370EFADC3011}" type="datetimeFigureOut">
              <a:rPr kumimoji="1" lang="ja-JP" altLang="en-US" smtClean="0"/>
              <a:t>2019/8/28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95613B2-8771-4AFC-9CFA-6B3D8C987937}" type="slidenum">
              <a:rPr kumimoji="1" lang="ja-JP" altLang="en-US" smtClean="0"/>
              <a:t>‹#›</a:t>
            </a:fld>
            <a:endParaRPr kumimoji="1" lang="ja-JP" altLang="en-US"/>
          </a:p>
        </p:txBody>
      </p:sp>
    </p:spTree>
    <p:extLst>
      <p:ext uri="{BB962C8B-B14F-4D97-AF65-F5344CB8AC3E}">
        <p14:creationId xmlns:p14="http://schemas.microsoft.com/office/powerpoint/2010/main" val="41304679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C9171498-61B9-4045-BEB8-370EFADC3011}" type="datetimeFigureOut">
              <a:rPr kumimoji="1" lang="ja-JP" altLang="en-US" smtClean="0"/>
              <a:t>2019/8/28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95613B2-8771-4AFC-9CFA-6B3D8C987937}" type="slidenum">
              <a:rPr kumimoji="1" lang="ja-JP" altLang="en-US" smtClean="0"/>
              <a:t>‹#›</a:t>
            </a:fld>
            <a:endParaRPr kumimoji="1" lang="ja-JP" altLang="en-US"/>
          </a:p>
        </p:txBody>
      </p:sp>
    </p:spTree>
    <p:extLst>
      <p:ext uri="{BB962C8B-B14F-4D97-AF65-F5344CB8AC3E}">
        <p14:creationId xmlns:p14="http://schemas.microsoft.com/office/powerpoint/2010/main" val="4402646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12" name="Rounded Rectangle 11"/>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82220" y="714191"/>
            <a:ext cx="11631168"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C9171498-61B9-4045-BEB8-370EFADC3011}" type="datetimeFigureOut">
              <a:rPr kumimoji="1" lang="ja-JP" altLang="en-US" smtClean="0"/>
              <a:t>2019/8/28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95613B2-8771-4AFC-9CFA-6B3D8C987937}" type="slidenum">
              <a:rPr kumimoji="1" lang="ja-JP" altLang="en-US" smtClean="0"/>
              <a:t>‹#›</a:t>
            </a:fld>
            <a:endParaRPr kumimoji="1" lang="ja-JP" altLang="en-US"/>
          </a:p>
        </p:txBody>
      </p:sp>
    </p:spTree>
    <p:extLst>
      <p:ext uri="{BB962C8B-B14F-4D97-AF65-F5344CB8AC3E}">
        <p14:creationId xmlns:p14="http://schemas.microsoft.com/office/powerpoint/2010/main" val="3734783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14" name="Rounded Rectangle 13"/>
          <p:cNvSpPr/>
          <p:nvPr/>
        </p:nvSpPr>
        <p:spPr>
          <a:xfrm>
            <a:off x="304800" y="228600"/>
            <a:ext cx="11594592"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8063251" y="4203592"/>
            <a:ext cx="383523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3492427" y="4075290"/>
            <a:ext cx="7392687"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3771637" y="4087562"/>
            <a:ext cx="729064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7479319" y="4074175"/>
            <a:ext cx="4410667"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82220" y="4058555"/>
            <a:ext cx="11631168"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920043" y="2463560"/>
            <a:ext cx="10363200" cy="1524000"/>
          </a:xfrm>
        </p:spPr>
        <p:txBody>
          <a:bodyPr anchor="t">
            <a:normAutofit/>
          </a:bodyPr>
          <a:lstStyle>
            <a:lvl1pPr algn="ctr">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823153" y="1437449"/>
            <a:ext cx="8556979"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9171498-61B9-4045-BEB8-370EFADC3011}" type="datetimeFigureOut">
              <a:rPr kumimoji="1" lang="ja-JP" altLang="en-US" smtClean="0"/>
              <a:t>2019/8/28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95613B2-8771-4AFC-9CFA-6B3D8C987937}" type="slidenum">
              <a:rPr kumimoji="1" lang="ja-JP" altLang="en-US" smtClean="0"/>
              <a:t>‹#›</a:t>
            </a:fld>
            <a:endParaRPr kumimoji="1" lang="ja-JP"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15" name="Rounded Rectangle 14"/>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C9171498-61B9-4045-BEB8-370EFADC3011}" type="datetimeFigureOut">
              <a:rPr kumimoji="1" lang="ja-JP" altLang="en-US" smtClean="0"/>
              <a:t>2019/8/28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95613B2-8771-4AFC-9CFA-6B3D8C987937}" type="slidenum">
              <a:rPr kumimoji="1" lang="ja-JP" altLang="en-US" smtClean="0"/>
              <a:t>‹#›</a:t>
            </a:fld>
            <a:endParaRPr kumimoji="1" lang="ja-JP" altLang="en-US"/>
          </a:p>
        </p:txBody>
      </p:sp>
      <p:sp>
        <p:nvSpPr>
          <p:cNvPr id="4" name="Text Placeholder 3"/>
          <p:cNvSpPr>
            <a:spLocks noGrp="1"/>
          </p:cNvSpPr>
          <p:nvPr>
            <p:ph type="body" sz="half" idx="2"/>
          </p:nvPr>
        </p:nvSpPr>
        <p:spPr>
          <a:xfrm>
            <a:off x="1219200" y="3581401"/>
            <a:ext cx="44704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grpSp>
        <p:nvGrpSpPr>
          <p:cNvPr id="2" name="Group 23"/>
          <p:cNvGrpSpPr>
            <a:grpSpLocks noChangeAspect="1"/>
          </p:cNvGrpSpPr>
          <p:nvPr/>
        </p:nvGrpSpPr>
        <p:grpSpPr bwMode="hidden">
          <a:xfrm>
            <a:off x="282220" y="714191"/>
            <a:ext cx="11631168"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1219200" y="2286000"/>
            <a:ext cx="4470400" cy="1252728"/>
          </a:xfrm>
        </p:spPr>
        <p:txBody>
          <a:bodyPr anchor="b">
            <a:noAutofit/>
          </a:bodyPr>
          <a:lstStyle>
            <a:lvl1pPr algn="l">
              <a:defRPr sz="3200">
                <a:solidFill>
                  <a:schemeClr val="tx2"/>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6202616" y="1828800"/>
            <a:ext cx="5205435"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extLst>
      <p:ext uri="{BB962C8B-B14F-4D97-AF65-F5344CB8AC3E}">
        <p14:creationId xmlns:p14="http://schemas.microsoft.com/office/powerpoint/2010/main" val="16858746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15" name="Rounded Rectangle 14"/>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82220" y="5353963"/>
            <a:ext cx="11631168"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6498874" y="338667"/>
            <a:ext cx="5083527" cy="2429934"/>
          </a:xfrm>
        </p:spPr>
        <p:txBody>
          <a:bodyPr anchor="b">
            <a:normAutofit/>
          </a:bodyPr>
          <a:lstStyle>
            <a:lvl1pPr algn="l">
              <a:defRPr sz="2800" b="0">
                <a:solidFill>
                  <a:srgbClr val="FFFFFF"/>
                </a:solidFill>
              </a:defRPr>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6491112" y="2785533"/>
            <a:ext cx="5091289"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9171498-61B9-4045-BEB8-370EFADC3011}" type="datetimeFigureOut">
              <a:rPr kumimoji="1" lang="ja-JP" altLang="en-US" smtClean="0"/>
              <a:t>2019/8/28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95613B2-8771-4AFC-9CFA-6B3D8C987937}" type="slidenum">
              <a:rPr kumimoji="1" lang="ja-JP" altLang="en-US" smtClean="0"/>
              <a:t>‹#›</a:t>
            </a:fld>
            <a:endParaRPr kumimoji="1" lang="ja-JP" altLang="en-US"/>
          </a:p>
        </p:txBody>
      </p:sp>
      <p:sp>
        <p:nvSpPr>
          <p:cNvPr id="3" name="Picture Placeholder 2"/>
          <p:cNvSpPr>
            <a:spLocks noGrp="1"/>
          </p:cNvSpPr>
          <p:nvPr>
            <p:ph type="pic" idx="1"/>
          </p:nvPr>
        </p:nvSpPr>
        <p:spPr>
          <a:xfrm>
            <a:off x="1117600" y="1371600"/>
            <a:ext cx="475488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Tree>
    <p:extLst>
      <p:ext uri="{BB962C8B-B14F-4D97-AF65-F5344CB8AC3E}">
        <p14:creationId xmlns:p14="http://schemas.microsoft.com/office/powerpoint/2010/main" val="38526062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C9171498-61B9-4045-BEB8-370EFADC3011}" type="datetimeFigureOut">
              <a:rPr kumimoji="1" lang="ja-JP" altLang="en-US" smtClean="0"/>
              <a:t>2019/8/28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95613B2-8771-4AFC-9CFA-6B3D8C987937}" type="slidenum">
              <a:rPr kumimoji="1" lang="ja-JP" altLang="en-US" smtClean="0"/>
              <a:t>‹#›</a:t>
            </a:fld>
            <a:endParaRPr kumimoji="1" lang="ja-JP" altLang="en-US"/>
          </a:p>
        </p:txBody>
      </p:sp>
    </p:spTree>
    <p:extLst>
      <p:ext uri="{BB962C8B-B14F-4D97-AF65-F5344CB8AC3E}">
        <p14:creationId xmlns:p14="http://schemas.microsoft.com/office/powerpoint/2010/main" val="1939317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1" name="Rounded Rectangle 20"/>
          <p:cNvSpPr/>
          <p:nvPr/>
        </p:nvSpPr>
        <p:spPr bwMode="hidden">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C9171498-61B9-4045-BEB8-370EFADC3011}" type="datetimeFigureOut">
              <a:rPr kumimoji="1" lang="ja-JP" altLang="en-US" smtClean="0"/>
              <a:t>2019/8/28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95613B2-8771-4AFC-9CFA-6B3D8C987937}" type="slidenum">
              <a:rPr kumimoji="1" lang="ja-JP" altLang="en-US" smtClean="0"/>
              <a:t>‹#›</a:t>
            </a:fld>
            <a:endParaRPr kumimoji="1" lang="ja-JP" altLang="en-US"/>
          </a:p>
        </p:txBody>
      </p:sp>
      <p:grpSp>
        <p:nvGrpSpPr>
          <p:cNvPr id="15" name="Group 14"/>
          <p:cNvGrpSpPr>
            <a:grpSpLocks noChangeAspect="1"/>
          </p:cNvGrpSpPr>
          <p:nvPr/>
        </p:nvGrpSpPr>
        <p:grpSpPr bwMode="hidden">
          <a:xfrm>
            <a:off x="282220" y="714191"/>
            <a:ext cx="11631168"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8839200" y="1447801"/>
            <a:ext cx="2743200" cy="4487333"/>
          </a:xfrm>
        </p:spPr>
        <p:txBody>
          <a:bodyPr vert="eaVert" anchor="ctr"/>
          <a:lstStyle>
            <a:lvl1pPr algn="l">
              <a:defRPr>
                <a:solidFill>
                  <a:schemeClr val="tx2"/>
                </a:solidFill>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09600" y="1447800"/>
            <a:ext cx="80264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extLst>
      <p:ext uri="{BB962C8B-B14F-4D97-AF65-F5344CB8AC3E}">
        <p14:creationId xmlns:p14="http://schemas.microsoft.com/office/powerpoint/2010/main" val="258971490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6" name="Rounded Rectangle 15"/>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82220" y="5353963"/>
            <a:ext cx="11631168"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914400" y="1600200"/>
            <a:ext cx="10363200" cy="1780108"/>
          </a:xfrm>
        </p:spPr>
        <p:txBody>
          <a:bodyPr anchor="b">
            <a:normAutofit/>
          </a:bodyPr>
          <a:lstStyle>
            <a:lvl1pPr>
              <a:defRPr sz="4400">
                <a:solidFill>
                  <a:srgbClr val="FFFFFF"/>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828800" y="3556001"/>
            <a:ext cx="85344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9171498-61B9-4045-BEB8-370EFADC3011}" type="datetimeFigureOut">
              <a:rPr kumimoji="1" lang="ja-JP" altLang="en-US" smtClean="0"/>
              <a:t>2019/8/28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95613B2-8771-4AFC-9CFA-6B3D8C987937}" type="slidenum">
              <a:rPr kumimoji="1" lang="ja-JP" altLang="en-US" smtClean="0"/>
              <a:t>‹#›</a:t>
            </a:fld>
            <a:endParaRPr kumimoji="1" lang="ja-JP" altLang="en-US"/>
          </a:p>
        </p:txBody>
      </p:sp>
    </p:spTree>
    <p:extLst>
      <p:ext uri="{BB962C8B-B14F-4D97-AF65-F5344CB8AC3E}">
        <p14:creationId xmlns:p14="http://schemas.microsoft.com/office/powerpoint/2010/main" val="1612875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C9171498-61B9-4045-BEB8-370EFADC3011}" type="datetimeFigureOut">
              <a:rPr kumimoji="1" lang="ja-JP" altLang="en-US" smtClean="0"/>
              <a:t>2019/8/28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95613B2-8771-4AFC-9CFA-6B3D8C987937}" type="slidenum">
              <a:rPr kumimoji="1" lang="ja-JP" altLang="en-US" smtClean="0"/>
              <a:t>‹#›</a:t>
            </a:fld>
            <a:endParaRPr kumimoji="1" lang="ja-JP" altLang="en-US"/>
          </a:p>
        </p:txBody>
      </p:sp>
      <p:sp>
        <p:nvSpPr>
          <p:cNvPr id="7" name="Title 6"/>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25924613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14" name="Rounded Rectangle 13"/>
          <p:cNvSpPr/>
          <p:nvPr/>
        </p:nvSpPr>
        <p:spPr>
          <a:xfrm>
            <a:off x="304800" y="228600"/>
            <a:ext cx="11594592"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8063251" y="4203592"/>
            <a:ext cx="383523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3492427" y="4075290"/>
            <a:ext cx="7392687"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3771637" y="4087562"/>
            <a:ext cx="729064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7479319" y="4074175"/>
            <a:ext cx="4410667"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82220" y="4058555"/>
            <a:ext cx="11631168"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920043" y="2463560"/>
            <a:ext cx="10363200" cy="1524000"/>
          </a:xfrm>
        </p:spPr>
        <p:txBody>
          <a:bodyPr anchor="t">
            <a:normAutofit/>
          </a:bodyPr>
          <a:lstStyle>
            <a:lvl1pPr algn="ctr">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823153" y="1437449"/>
            <a:ext cx="8556979"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9171498-61B9-4045-BEB8-370EFADC3011}" type="datetimeFigureOut">
              <a:rPr kumimoji="1" lang="ja-JP" altLang="en-US" smtClean="0"/>
              <a:t>2019/8/28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95613B2-8771-4AFC-9CFA-6B3D8C987937}" type="slidenum">
              <a:rPr kumimoji="1" lang="ja-JP" altLang="en-US" smtClean="0"/>
              <a:t>‹#›</a:t>
            </a:fld>
            <a:endParaRPr kumimoji="1" lang="ja-JP" altLang="en-US"/>
          </a:p>
        </p:txBody>
      </p:sp>
    </p:spTree>
    <p:extLst>
      <p:ext uri="{BB962C8B-B14F-4D97-AF65-F5344CB8AC3E}">
        <p14:creationId xmlns:p14="http://schemas.microsoft.com/office/powerpoint/2010/main" val="31965271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5" name="Date Placeholder 4"/>
          <p:cNvSpPr>
            <a:spLocks noGrp="1"/>
          </p:cNvSpPr>
          <p:nvPr>
            <p:ph type="dt" sz="half" idx="10"/>
          </p:nvPr>
        </p:nvSpPr>
        <p:spPr/>
        <p:txBody>
          <a:bodyPr/>
          <a:lstStyle/>
          <a:p>
            <a:fld id="{C9171498-61B9-4045-BEB8-370EFADC3011}" type="datetimeFigureOut">
              <a:rPr kumimoji="1" lang="ja-JP" altLang="en-US" smtClean="0"/>
              <a:t>2019/8/28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95613B2-8771-4AFC-9CFA-6B3D8C987937}" type="slidenum">
              <a:rPr kumimoji="1" lang="ja-JP" altLang="en-US" smtClean="0"/>
              <a:t>‹#›</a:t>
            </a:fld>
            <a:endParaRPr kumimoji="1" lang="ja-JP" altLang="en-US"/>
          </a:p>
        </p:txBody>
      </p:sp>
      <p:sp>
        <p:nvSpPr>
          <p:cNvPr id="9" name="Content Placeholder 8"/>
          <p:cNvSpPr>
            <a:spLocks noGrp="1"/>
          </p:cNvSpPr>
          <p:nvPr>
            <p:ph sz="quarter" idx="13"/>
          </p:nvPr>
        </p:nvSpPr>
        <p:spPr>
          <a:xfrm>
            <a:off x="902207" y="2679192"/>
            <a:ext cx="5096256" cy="34472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1" name="Content Placeholder 10"/>
          <p:cNvSpPr>
            <a:spLocks noGrp="1"/>
          </p:cNvSpPr>
          <p:nvPr>
            <p:ph sz="quarter" idx="14"/>
          </p:nvPr>
        </p:nvSpPr>
        <p:spPr>
          <a:xfrm>
            <a:off x="6193536" y="2679192"/>
            <a:ext cx="5096256" cy="34472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14536284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a:p>
        </p:txBody>
      </p:sp>
      <p:sp>
        <p:nvSpPr>
          <p:cNvPr id="3" name="Text Placeholder 2"/>
          <p:cNvSpPr>
            <a:spLocks noGrp="1"/>
          </p:cNvSpPr>
          <p:nvPr>
            <p:ph type="body" idx="1"/>
          </p:nvPr>
        </p:nvSpPr>
        <p:spPr>
          <a:xfrm>
            <a:off x="902208" y="2678114"/>
            <a:ext cx="5096256"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903110" y="3429001"/>
            <a:ext cx="5093407"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97600" y="2678113"/>
            <a:ext cx="5096256"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93367" y="3429001"/>
            <a:ext cx="5096256"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9171498-61B9-4045-BEB8-370EFADC3011}" type="datetimeFigureOut">
              <a:rPr kumimoji="1" lang="ja-JP" altLang="en-US" smtClean="0"/>
              <a:t>2019/8/28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95613B2-8771-4AFC-9CFA-6B3D8C987937}" type="slidenum">
              <a:rPr kumimoji="1" lang="ja-JP" altLang="en-US" smtClean="0"/>
              <a:t>‹#›</a:t>
            </a:fld>
            <a:endParaRPr kumimoji="1" lang="ja-JP" altLang="en-US"/>
          </a:p>
        </p:txBody>
      </p:sp>
    </p:spTree>
    <p:extLst>
      <p:ext uri="{BB962C8B-B14F-4D97-AF65-F5344CB8AC3E}">
        <p14:creationId xmlns:p14="http://schemas.microsoft.com/office/powerpoint/2010/main" val="27235835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C9171498-61B9-4045-BEB8-370EFADC3011}" type="datetimeFigureOut">
              <a:rPr kumimoji="1" lang="ja-JP" altLang="en-US" smtClean="0"/>
              <a:t>2019/8/28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95613B2-8771-4AFC-9CFA-6B3D8C987937}" type="slidenum">
              <a:rPr kumimoji="1" lang="ja-JP" altLang="en-US" smtClean="0"/>
              <a:t>‹#›</a:t>
            </a:fld>
            <a:endParaRPr kumimoji="1" lang="ja-JP" altLang="en-US"/>
          </a:p>
        </p:txBody>
      </p:sp>
    </p:spTree>
    <p:extLst>
      <p:ext uri="{BB962C8B-B14F-4D97-AF65-F5344CB8AC3E}">
        <p14:creationId xmlns:p14="http://schemas.microsoft.com/office/powerpoint/2010/main" val="1929383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5" name="Date Placeholder 4"/>
          <p:cNvSpPr>
            <a:spLocks noGrp="1"/>
          </p:cNvSpPr>
          <p:nvPr>
            <p:ph type="dt" sz="half" idx="10"/>
          </p:nvPr>
        </p:nvSpPr>
        <p:spPr/>
        <p:txBody>
          <a:bodyPr/>
          <a:lstStyle/>
          <a:p>
            <a:fld id="{C9171498-61B9-4045-BEB8-370EFADC3011}" type="datetimeFigureOut">
              <a:rPr kumimoji="1" lang="ja-JP" altLang="en-US" smtClean="0"/>
              <a:t>2019/8/28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95613B2-8771-4AFC-9CFA-6B3D8C987937}" type="slidenum">
              <a:rPr kumimoji="1" lang="ja-JP" altLang="en-US" smtClean="0"/>
              <a:t>‹#›</a:t>
            </a:fld>
            <a:endParaRPr kumimoji="1" lang="ja-JP" altLang="en-US"/>
          </a:p>
        </p:txBody>
      </p:sp>
      <p:sp>
        <p:nvSpPr>
          <p:cNvPr id="9" name="Content Placeholder 8"/>
          <p:cNvSpPr>
            <a:spLocks noGrp="1"/>
          </p:cNvSpPr>
          <p:nvPr>
            <p:ph sz="quarter" idx="13"/>
          </p:nvPr>
        </p:nvSpPr>
        <p:spPr>
          <a:xfrm>
            <a:off x="902207" y="2679192"/>
            <a:ext cx="5096256" cy="34472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1" name="Content Placeholder 10"/>
          <p:cNvSpPr>
            <a:spLocks noGrp="1"/>
          </p:cNvSpPr>
          <p:nvPr>
            <p:ph sz="quarter" idx="14"/>
          </p:nvPr>
        </p:nvSpPr>
        <p:spPr>
          <a:xfrm>
            <a:off x="6193536" y="2679192"/>
            <a:ext cx="5096256" cy="34472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12" name="Rounded Rectangle 11"/>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82220" y="714191"/>
            <a:ext cx="11631168"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C9171498-61B9-4045-BEB8-370EFADC3011}" type="datetimeFigureOut">
              <a:rPr kumimoji="1" lang="ja-JP" altLang="en-US" smtClean="0"/>
              <a:t>2019/8/28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95613B2-8771-4AFC-9CFA-6B3D8C987937}" type="slidenum">
              <a:rPr kumimoji="1" lang="ja-JP" altLang="en-US" smtClean="0"/>
              <a:t>‹#›</a:t>
            </a:fld>
            <a:endParaRPr kumimoji="1" lang="ja-JP" altLang="en-US"/>
          </a:p>
        </p:txBody>
      </p:sp>
    </p:spTree>
    <p:extLst>
      <p:ext uri="{BB962C8B-B14F-4D97-AF65-F5344CB8AC3E}">
        <p14:creationId xmlns:p14="http://schemas.microsoft.com/office/powerpoint/2010/main" val="3782011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15" name="Rounded Rectangle 14"/>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C9171498-61B9-4045-BEB8-370EFADC3011}" type="datetimeFigureOut">
              <a:rPr kumimoji="1" lang="ja-JP" altLang="en-US" smtClean="0"/>
              <a:t>2019/8/28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95613B2-8771-4AFC-9CFA-6B3D8C987937}" type="slidenum">
              <a:rPr kumimoji="1" lang="ja-JP" altLang="en-US" smtClean="0"/>
              <a:t>‹#›</a:t>
            </a:fld>
            <a:endParaRPr kumimoji="1" lang="ja-JP" altLang="en-US"/>
          </a:p>
        </p:txBody>
      </p:sp>
      <p:sp>
        <p:nvSpPr>
          <p:cNvPr id="4" name="Text Placeholder 3"/>
          <p:cNvSpPr>
            <a:spLocks noGrp="1"/>
          </p:cNvSpPr>
          <p:nvPr>
            <p:ph type="body" sz="half" idx="2"/>
          </p:nvPr>
        </p:nvSpPr>
        <p:spPr>
          <a:xfrm>
            <a:off x="1219200" y="3581401"/>
            <a:ext cx="44704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grpSp>
        <p:nvGrpSpPr>
          <p:cNvPr id="2" name="Group 23"/>
          <p:cNvGrpSpPr>
            <a:grpSpLocks noChangeAspect="1"/>
          </p:cNvGrpSpPr>
          <p:nvPr/>
        </p:nvGrpSpPr>
        <p:grpSpPr bwMode="hidden">
          <a:xfrm>
            <a:off x="282220" y="714191"/>
            <a:ext cx="11631168"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1219200" y="2286000"/>
            <a:ext cx="4470400" cy="1252728"/>
          </a:xfrm>
        </p:spPr>
        <p:txBody>
          <a:bodyPr anchor="b">
            <a:noAutofit/>
          </a:bodyPr>
          <a:lstStyle>
            <a:lvl1pPr algn="l">
              <a:defRPr sz="3200">
                <a:solidFill>
                  <a:schemeClr val="tx2"/>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6202616" y="1828800"/>
            <a:ext cx="5205435"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extLst>
      <p:ext uri="{BB962C8B-B14F-4D97-AF65-F5344CB8AC3E}">
        <p14:creationId xmlns:p14="http://schemas.microsoft.com/office/powerpoint/2010/main" val="20041368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15" name="Rounded Rectangle 14"/>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82220" y="5353963"/>
            <a:ext cx="11631168"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6498874" y="338667"/>
            <a:ext cx="5083527" cy="2429934"/>
          </a:xfrm>
        </p:spPr>
        <p:txBody>
          <a:bodyPr anchor="b">
            <a:normAutofit/>
          </a:bodyPr>
          <a:lstStyle>
            <a:lvl1pPr algn="l">
              <a:defRPr sz="2800" b="0">
                <a:solidFill>
                  <a:srgbClr val="FFFFFF"/>
                </a:solidFill>
              </a:defRPr>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6491112" y="2785533"/>
            <a:ext cx="5091289"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9171498-61B9-4045-BEB8-370EFADC3011}" type="datetimeFigureOut">
              <a:rPr kumimoji="1" lang="ja-JP" altLang="en-US" smtClean="0"/>
              <a:t>2019/8/28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95613B2-8771-4AFC-9CFA-6B3D8C987937}" type="slidenum">
              <a:rPr kumimoji="1" lang="ja-JP" altLang="en-US" smtClean="0"/>
              <a:t>‹#›</a:t>
            </a:fld>
            <a:endParaRPr kumimoji="1" lang="ja-JP" altLang="en-US"/>
          </a:p>
        </p:txBody>
      </p:sp>
      <p:sp>
        <p:nvSpPr>
          <p:cNvPr id="3" name="Picture Placeholder 2"/>
          <p:cNvSpPr>
            <a:spLocks noGrp="1"/>
          </p:cNvSpPr>
          <p:nvPr>
            <p:ph type="pic" idx="1"/>
          </p:nvPr>
        </p:nvSpPr>
        <p:spPr>
          <a:xfrm>
            <a:off x="1117600" y="1371600"/>
            <a:ext cx="475488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Tree>
    <p:extLst>
      <p:ext uri="{BB962C8B-B14F-4D97-AF65-F5344CB8AC3E}">
        <p14:creationId xmlns:p14="http://schemas.microsoft.com/office/powerpoint/2010/main" val="17373727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C9171498-61B9-4045-BEB8-370EFADC3011}" type="datetimeFigureOut">
              <a:rPr kumimoji="1" lang="ja-JP" altLang="en-US" smtClean="0"/>
              <a:t>2019/8/28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95613B2-8771-4AFC-9CFA-6B3D8C987937}" type="slidenum">
              <a:rPr kumimoji="1" lang="ja-JP" altLang="en-US" smtClean="0"/>
              <a:t>‹#›</a:t>
            </a:fld>
            <a:endParaRPr kumimoji="1" lang="ja-JP" altLang="en-US"/>
          </a:p>
        </p:txBody>
      </p:sp>
    </p:spTree>
    <p:extLst>
      <p:ext uri="{BB962C8B-B14F-4D97-AF65-F5344CB8AC3E}">
        <p14:creationId xmlns:p14="http://schemas.microsoft.com/office/powerpoint/2010/main" val="25062668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1" name="Rounded Rectangle 20"/>
          <p:cNvSpPr/>
          <p:nvPr/>
        </p:nvSpPr>
        <p:spPr bwMode="hidden">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C9171498-61B9-4045-BEB8-370EFADC3011}" type="datetimeFigureOut">
              <a:rPr kumimoji="1" lang="ja-JP" altLang="en-US" smtClean="0"/>
              <a:t>2019/8/28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95613B2-8771-4AFC-9CFA-6B3D8C987937}" type="slidenum">
              <a:rPr kumimoji="1" lang="ja-JP" altLang="en-US" smtClean="0"/>
              <a:t>‹#›</a:t>
            </a:fld>
            <a:endParaRPr kumimoji="1" lang="ja-JP" altLang="en-US"/>
          </a:p>
        </p:txBody>
      </p:sp>
      <p:grpSp>
        <p:nvGrpSpPr>
          <p:cNvPr id="15" name="Group 14"/>
          <p:cNvGrpSpPr>
            <a:grpSpLocks noChangeAspect="1"/>
          </p:cNvGrpSpPr>
          <p:nvPr/>
        </p:nvGrpSpPr>
        <p:grpSpPr bwMode="hidden">
          <a:xfrm>
            <a:off x="282220" y="714191"/>
            <a:ext cx="11631168"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8839200" y="1447801"/>
            <a:ext cx="2743200" cy="4487333"/>
          </a:xfrm>
        </p:spPr>
        <p:txBody>
          <a:bodyPr vert="eaVert" anchor="ctr"/>
          <a:lstStyle>
            <a:lvl1pPr algn="l">
              <a:defRPr>
                <a:solidFill>
                  <a:schemeClr val="tx2"/>
                </a:solidFill>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09600" y="1447800"/>
            <a:ext cx="80264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extLst>
      <p:ext uri="{BB962C8B-B14F-4D97-AF65-F5344CB8AC3E}">
        <p14:creationId xmlns:p14="http://schemas.microsoft.com/office/powerpoint/2010/main" val="41664622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6" name="Rounded Rectangle 15"/>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82220" y="5353963"/>
            <a:ext cx="11631168"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914400" y="1600200"/>
            <a:ext cx="10363200" cy="1780108"/>
          </a:xfrm>
        </p:spPr>
        <p:txBody>
          <a:bodyPr anchor="b">
            <a:normAutofit/>
          </a:bodyPr>
          <a:lstStyle>
            <a:lvl1pPr>
              <a:defRPr sz="4400">
                <a:solidFill>
                  <a:srgbClr val="FFFFFF"/>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828800" y="3556001"/>
            <a:ext cx="85344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9171498-61B9-4045-BEB8-370EFADC3011}" type="datetimeFigureOut">
              <a:rPr kumimoji="1" lang="ja-JP" altLang="en-US" smtClean="0"/>
              <a:t>2019/8/28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95613B2-8771-4AFC-9CFA-6B3D8C987937}" type="slidenum">
              <a:rPr kumimoji="1" lang="ja-JP" altLang="en-US" smtClean="0"/>
              <a:t>‹#›</a:t>
            </a:fld>
            <a:endParaRPr kumimoji="1" lang="ja-JP" altLang="en-US"/>
          </a:p>
        </p:txBody>
      </p:sp>
    </p:spTree>
    <p:extLst>
      <p:ext uri="{BB962C8B-B14F-4D97-AF65-F5344CB8AC3E}">
        <p14:creationId xmlns:p14="http://schemas.microsoft.com/office/powerpoint/2010/main" val="29335834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C9171498-61B9-4045-BEB8-370EFADC3011}" type="datetimeFigureOut">
              <a:rPr kumimoji="1" lang="ja-JP" altLang="en-US" smtClean="0"/>
              <a:t>2019/8/28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95613B2-8771-4AFC-9CFA-6B3D8C987937}" type="slidenum">
              <a:rPr kumimoji="1" lang="ja-JP" altLang="en-US" smtClean="0"/>
              <a:t>‹#›</a:t>
            </a:fld>
            <a:endParaRPr kumimoji="1" lang="ja-JP" altLang="en-US"/>
          </a:p>
        </p:txBody>
      </p:sp>
      <p:sp>
        <p:nvSpPr>
          <p:cNvPr id="7" name="Title 6"/>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13754363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14" name="Rounded Rectangle 13"/>
          <p:cNvSpPr/>
          <p:nvPr/>
        </p:nvSpPr>
        <p:spPr>
          <a:xfrm>
            <a:off x="304800" y="228600"/>
            <a:ext cx="11594592"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8063251" y="4203592"/>
            <a:ext cx="383523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3492427" y="4075290"/>
            <a:ext cx="7392687"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3771637" y="4087562"/>
            <a:ext cx="729064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7479319" y="4074175"/>
            <a:ext cx="4410667"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82220" y="4058555"/>
            <a:ext cx="11631168"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920043" y="2463560"/>
            <a:ext cx="10363200" cy="1524000"/>
          </a:xfrm>
        </p:spPr>
        <p:txBody>
          <a:bodyPr anchor="t">
            <a:normAutofit/>
          </a:bodyPr>
          <a:lstStyle>
            <a:lvl1pPr algn="ctr">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823153" y="1437449"/>
            <a:ext cx="8556979"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9171498-61B9-4045-BEB8-370EFADC3011}" type="datetimeFigureOut">
              <a:rPr kumimoji="1" lang="ja-JP" altLang="en-US" smtClean="0"/>
              <a:t>2019/8/28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95613B2-8771-4AFC-9CFA-6B3D8C987937}" type="slidenum">
              <a:rPr kumimoji="1" lang="ja-JP" altLang="en-US" smtClean="0"/>
              <a:t>‹#›</a:t>
            </a:fld>
            <a:endParaRPr kumimoji="1" lang="ja-JP" altLang="en-US"/>
          </a:p>
        </p:txBody>
      </p:sp>
    </p:spTree>
    <p:extLst>
      <p:ext uri="{BB962C8B-B14F-4D97-AF65-F5344CB8AC3E}">
        <p14:creationId xmlns:p14="http://schemas.microsoft.com/office/powerpoint/2010/main" val="41364836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5" name="Date Placeholder 4"/>
          <p:cNvSpPr>
            <a:spLocks noGrp="1"/>
          </p:cNvSpPr>
          <p:nvPr>
            <p:ph type="dt" sz="half" idx="10"/>
          </p:nvPr>
        </p:nvSpPr>
        <p:spPr/>
        <p:txBody>
          <a:bodyPr/>
          <a:lstStyle/>
          <a:p>
            <a:fld id="{C9171498-61B9-4045-BEB8-370EFADC3011}" type="datetimeFigureOut">
              <a:rPr kumimoji="1" lang="ja-JP" altLang="en-US" smtClean="0"/>
              <a:t>2019/8/28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95613B2-8771-4AFC-9CFA-6B3D8C987937}" type="slidenum">
              <a:rPr kumimoji="1" lang="ja-JP" altLang="en-US" smtClean="0"/>
              <a:t>‹#›</a:t>
            </a:fld>
            <a:endParaRPr kumimoji="1" lang="ja-JP" altLang="en-US"/>
          </a:p>
        </p:txBody>
      </p:sp>
      <p:sp>
        <p:nvSpPr>
          <p:cNvPr id="9" name="Content Placeholder 8"/>
          <p:cNvSpPr>
            <a:spLocks noGrp="1"/>
          </p:cNvSpPr>
          <p:nvPr>
            <p:ph sz="quarter" idx="13"/>
          </p:nvPr>
        </p:nvSpPr>
        <p:spPr>
          <a:xfrm>
            <a:off x="902207" y="2679192"/>
            <a:ext cx="5096256" cy="34472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1" name="Content Placeholder 10"/>
          <p:cNvSpPr>
            <a:spLocks noGrp="1"/>
          </p:cNvSpPr>
          <p:nvPr>
            <p:ph sz="quarter" idx="14"/>
          </p:nvPr>
        </p:nvSpPr>
        <p:spPr>
          <a:xfrm>
            <a:off x="6193536" y="2679192"/>
            <a:ext cx="5096256" cy="34472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363082920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a:p>
        </p:txBody>
      </p:sp>
      <p:sp>
        <p:nvSpPr>
          <p:cNvPr id="3" name="Text Placeholder 2"/>
          <p:cNvSpPr>
            <a:spLocks noGrp="1"/>
          </p:cNvSpPr>
          <p:nvPr>
            <p:ph type="body" idx="1"/>
          </p:nvPr>
        </p:nvSpPr>
        <p:spPr>
          <a:xfrm>
            <a:off x="902208" y="2678114"/>
            <a:ext cx="5096256"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903110" y="3429001"/>
            <a:ext cx="5093407"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97600" y="2678113"/>
            <a:ext cx="5096256"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93367" y="3429001"/>
            <a:ext cx="5096256"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9171498-61B9-4045-BEB8-370EFADC3011}" type="datetimeFigureOut">
              <a:rPr kumimoji="1" lang="ja-JP" altLang="en-US" smtClean="0"/>
              <a:t>2019/8/28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95613B2-8771-4AFC-9CFA-6B3D8C987937}" type="slidenum">
              <a:rPr kumimoji="1" lang="ja-JP" altLang="en-US" smtClean="0"/>
              <a:t>‹#›</a:t>
            </a:fld>
            <a:endParaRPr kumimoji="1" lang="ja-JP" altLang="en-US"/>
          </a:p>
        </p:txBody>
      </p:sp>
    </p:spTree>
    <p:extLst>
      <p:ext uri="{BB962C8B-B14F-4D97-AF65-F5344CB8AC3E}">
        <p14:creationId xmlns:p14="http://schemas.microsoft.com/office/powerpoint/2010/main" val="870389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a:p>
        </p:txBody>
      </p:sp>
      <p:sp>
        <p:nvSpPr>
          <p:cNvPr id="3" name="Text Placeholder 2"/>
          <p:cNvSpPr>
            <a:spLocks noGrp="1"/>
          </p:cNvSpPr>
          <p:nvPr>
            <p:ph type="body" idx="1"/>
          </p:nvPr>
        </p:nvSpPr>
        <p:spPr>
          <a:xfrm>
            <a:off x="902208" y="2678114"/>
            <a:ext cx="5096256"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903110" y="3429001"/>
            <a:ext cx="5093407"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97600" y="2678113"/>
            <a:ext cx="5096256"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93367" y="3429001"/>
            <a:ext cx="5096256"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9171498-61B9-4045-BEB8-370EFADC3011}" type="datetimeFigureOut">
              <a:rPr kumimoji="1" lang="ja-JP" altLang="en-US" smtClean="0"/>
              <a:t>2019/8/28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95613B2-8771-4AFC-9CFA-6B3D8C987937}" type="slidenum">
              <a:rPr kumimoji="1" lang="ja-JP" altLang="en-US" smtClean="0"/>
              <a:t>‹#›</a:t>
            </a:fld>
            <a:endParaRPr kumimoji="1" lang="ja-JP"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C9171498-61B9-4045-BEB8-370EFADC3011}" type="datetimeFigureOut">
              <a:rPr kumimoji="1" lang="ja-JP" altLang="en-US" smtClean="0"/>
              <a:t>2019/8/28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95613B2-8771-4AFC-9CFA-6B3D8C987937}" type="slidenum">
              <a:rPr kumimoji="1" lang="ja-JP" altLang="en-US" smtClean="0"/>
              <a:t>‹#›</a:t>
            </a:fld>
            <a:endParaRPr kumimoji="1" lang="ja-JP" altLang="en-US"/>
          </a:p>
        </p:txBody>
      </p:sp>
    </p:spTree>
    <p:extLst>
      <p:ext uri="{BB962C8B-B14F-4D97-AF65-F5344CB8AC3E}">
        <p14:creationId xmlns:p14="http://schemas.microsoft.com/office/powerpoint/2010/main" val="99492125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12" name="Rounded Rectangle 11"/>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82220" y="714191"/>
            <a:ext cx="11631168"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C9171498-61B9-4045-BEB8-370EFADC3011}" type="datetimeFigureOut">
              <a:rPr kumimoji="1" lang="ja-JP" altLang="en-US" smtClean="0"/>
              <a:t>2019/8/28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95613B2-8771-4AFC-9CFA-6B3D8C987937}" type="slidenum">
              <a:rPr kumimoji="1" lang="ja-JP" altLang="en-US" smtClean="0"/>
              <a:t>‹#›</a:t>
            </a:fld>
            <a:endParaRPr kumimoji="1" lang="ja-JP" altLang="en-US"/>
          </a:p>
        </p:txBody>
      </p:sp>
    </p:spTree>
    <p:extLst>
      <p:ext uri="{BB962C8B-B14F-4D97-AF65-F5344CB8AC3E}">
        <p14:creationId xmlns:p14="http://schemas.microsoft.com/office/powerpoint/2010/main" val="146092913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15" name="Rounded Rectangle 14"/>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C9171498-61B9-4045-BEB8-370EFADC3011}" type="datetimeFigureOut">
              <a:rPr kumimoji="1" lang="ja-JP" altLang="en-US" smtClean="0"/>
              <a:t>2019/8/28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95613B2-8771-4AFC-9CFA-6B3D8C987937}" type="slidenum">
              <a:rPr kumimoji="1" lang="ja-JP" altLang="en-US" smtClean="0"/>
              <a:t>‹#›</a:t>
            </a:fld>
            <a:endParaRPr kumimoji="1" lang="ja-JP" altLang="en-US"/>
          </a:p>
        </p:txBody>
      </p:sp>
      <p:sp>
        <p:nvSpPr>
          <p:cNvPr id="4" name="Text Placeholder 3"/>
          <p:cNvSpPr>
            <a:spLocks noGrp="1"/>
          </p:cNvSpPr>
          <p:nvPr>
            <p:ph type="body" sz="half" idx="2"/>
          </p:nvPr>
        </p:nvSpPr>
        <p:spPr>
          <a:xfrm>
            <a:off x="1219200" y="3581401"/>
            <a:ext cx="44704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grpSp>
        <p:nvGrpSpPr>
          <p:cNvPr id="2" name="Group 23"/>
          <p:cNvGrpSpPr>
            <a:grpSpLocks noChangeAspect="1"/>
          </p:cNvGrpSpPr>
          <p:nvPr/>
        </p:nvGrpSpPr>
        <p:grpSpPr bwMode="hidden">
          <a:xfrm>
            <a:off x="282220" y="714191"/>
            <a:ext cx="11631168"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1219200" y="2286000"/>
            <a:ext cx="4470400" cy="1252728"/>
          </a:xfrm>
        </p:spPr>
        <p:txBody>
          <a:bodyPr anchor="b">
            <a:noAutofit/>
          </a:bodyPr>
          <a:lstStyle>
            <a:lvl1pPr algn="l">
              <a:defRPr sz="3200">
                <a:solidFill>
                  <a:schemeClr val="tx2"/>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6202616" y="1828800"/>
            <a:ext cx="5205435"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extLst>
      <p:ext uri="{BB962C8B-B14F-4D97-AF65-F5344CB8AC3E}">
        <p14:creationId xmlns:p14="http://schemas.microsoft.com/office/powerpoint/2010/main" val="388223367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15" name="Rounded Rectangle 14"/>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82220" y="5353963"/>
            <a:ext cx="11631168"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6498874" y="338667"/>
            <a:ext cx="5083527" cy="2429934"/>
          </a:xfrm>
        </p:spPr>
        <p:txBody>
          <a:bodyPr anchor="b">
            <a:normAutofit/>
          </a:bodyPr>
          <a:lstStyle>
            <a:lvl1pPr algn="l">
              <a:defRPr sz="2800" b="0">
                <a:solidFill>
                  <a:srgbClr val="FFFFFF"/>
                </a:solidFill>
              </a:defRPr>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6491112" y="2785533"/>
            <a:ext cx="5091289"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9171498-61B9-4045-BEB8-370EFADC3011}" type="datetimeFigureOut">
              <a:rPr kumimoji="1" lang="ja-JP" altLang="en-US" smtClean="0"/>
              <a:t>2019/8/28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95613B2-8771-4AFC-9CFA-6B3D8C987937}" type="slidenum">
              <a:rPr kumimoji="1" lang="ja-JP" altLang="en-US" smtClean="0"/>
              <a:t>‹#›</a:t>
            </a:fld>
            <a:endParaRPr kumimoji="1" lang="ja-JP" altLang="en-US"/>
          </a:p>
        </p:txBody>
      </p:sp>
      <p:sp>
        <p:nvSpPr>
          <p:cNvPr id="3" name="Picture Placeholder 2"/>
          <p:cNvSpPr>
            <a:spLocks noGrp="1"/>
          </p:cNvSpPr>
          <p:nvPr>
            <p:ph type="pic" idx="1"/>
          </p:nvPr>
        </p:nvSpPr>
        <p:spPr>
          <a:xfrm>
            <a:off x="1117600" y="1371600"/>
            <a:ext cx="475488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Tree>
    <p:extLst>
      <p:ext uri="{BB962C8B-B14F-4D97-AF65-F5344CB8AC3E}">
        <p14:creationId xmlns:p14="http://schemas.microsoft.com/office/powerpoint/2010/main" val="305190806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C9171498-61B9-4045-BEB8-370EFADC3011}" type="datetimeFigureOut">
              <a:rPr kumimoji="1" lang="ja-JP" altLang="en-US" smtClean="0"/>
              <a:t>2019/8/28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95613B2-8771-4AFC-9CFA-6B3D8C987937}" type="slidenum">
              <a:rPr kumimoji="1" lang="ja-JP" altLang="en-US" smtClean="0"/>
              <a:t>‹#›</a:t>
            </a:fld>
            <a:endParaRPr kumimoji="1" lang="ja-JP" altLang="en-US"/>
          </a:p>
        </p:txBody>
      </p:sp>
    </p:spTree>
    <p:extLst>
      <p:ext uri="{BB962C8B-B14F-4D97-AF65-F5344CB8AC3E}">
        <p14:creationId xmlns:p14="http://schemas.microsoft.com/office/powerpoint/2010/main" val="26546439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1" name="Rounded Rectangle 20"/>
          <p:cNvSpPr/>
          <p:nvPr/>
        </p:nvSpPr>
        <p:spPr bwMode="hidden">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C9171498-61B9-4045-BEB8-370EFADC3011}" type="datetimeFigureOut">
              <a:rPr kumimoji="1" lang="ja-JP" altLang="en-US" smtClean="0"/>
              <a:t>2019/8/28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95613B2-8771-4AFC-9CFA-6B3D8C987937}" type="slidenum">
              <a:rPr kumimoji="1" lang="ja-JP" altLang="en-US" smtClean="0"/>
              <a:t>‹#›</a:t>
            </a:fld>
            <a:endParaRPr kumimoji="1" lang="ja-JP" altLang="en-US"/>
          </a:p>
        </p:txBody>
      </p:sp>
      <p:grpSp>
        <p:nvGrpSpPr>
          <p:cNvPr id="15" name="Group 14"/>
          <p:cNvGrpSpPr>
            <a:grpSpLocks noChangeAspect="1"/>
          </p:cNvGrpSpPr>
          <p:nvPr/>
        </p:nvGrpSpPr>
        <p:grpSpPr bwMode="hidden">
          <a:xfrm>
            <a:off x="282220" y="714191"/>
            <a:ext cx="11631168"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8839200" y="1447801"/>
            <a:ext cx="2743200" cy="4487333"/>
          </a:xfrm>
        </p:spPr>
        <p:txBody>
          <a:bodyPr vert="eaVert" anchor="ctr"/>
          <a:lstStyle>
            <a:lvl1pPr algn="l">
              <a:defRPr>
                <a:solidFill>
                  <a:schemeClr val="tx2"/>
                </a:solidFill>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09600" y="1447800"/>
            <a:ext cx="80264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extLst>
      <p:ext uri="{BB962C8B-B14F-4D97-AF65-F5344CB8AC3E}">
        <p14:creationId xmlns:p14="http://schemas.microsoft.com/office/powerpoint/2010/main" val="264892652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6" name="Rounded Rectangle 15"/>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82220" y="5353963"/>
            <a:ext cx="11631168"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914400" y="1600200"/>
            <a:ext cx="10363200" cy="1780108"/>
          </a:xfrm>
        </p:spPr>
        <p:txBody>
          <a:bodyPr anchor="b">
            <a:normAutofit/>
          </a:bodyPr>
          <a:lstStyle>
            <a:lvl1pPr>
              <a:defRPr sz="4400">
                <a:solidFill>
                  <a:srgbClr val="FFFFFF"/>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828800" y="3556001"/>
            <a:ext cx="85344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9171498-61B9-4045-BEB8-370EFADC3011}" type="datetimeFigureOut">
              <a:rPr kumimoji="1" lang="ja-JP" altLang="en-US" smtClean="0"/>
              <a:t>2019/8/28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95613B2-8771-4AFC-9CFA-6B3D8C987937}" type="slidenum">
              <a:rPr kumimoji="1" lang="ja-JP" altLang="en-US" smtClean="0"/>
              <a:t>‹#›</a:t>
            </a:fld>
            <a:endParaRPr kumimoji="1" lang="ja-JP" altLang="en-US"/>
          </a:p>
        </p:txBody>
      </p:sp>
    </p:spTree>
    <p:extLst>
      <p:ext uri="{BB962C8B-B14F-4D97-AF65-F5344CB8AC3E}">
        <p14:creationId xmlns:p14="http://schemas.microsoft.com/office/powerpoint/2010/main" val="102005769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C9171498-61B9-4045-BEB8-370EFADC3011}" type="datetimeFigureOut">
              <a:rPr kumimoji="1" lang="ja-JP" altLang="en-US" smtClean="0"/>
              <a:t>2019/8/28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95613B2-8771-4AFC-9CFA-6B3D8C987937}" type="slidenum">
              <a:rPr kumimoji="1" lang="ja-JP" altLang="en-US" smtClean="0"/>
              <a:t>‹#›</a:t>
            </a:fld>
            <a:endParaRPr kumimoji="1" lang="ja-JP" altLang="en-US"/>
          </a:p>
        </p:txBody>
      </p:sp>
      <p:sp>
        <p:nvSpPr>
          <p:cNvPr id="7" name="Title 6"/>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160004481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14" name="Rounded Rectangle 13"/>
          <p:cNvSpPr/>
          <p:nvPr/>
        </p:nvSpPr>
        <p:spPr>
          <a:xfrm>
            <a:off x="304800" y="228600"/>
            <a:ext cx="11594592"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8063251" y="4203592"/>
            <a:ext cx="383523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3492427" y="4075290"/>
            <a:ext cx="7392687"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3771637" y="4087562"/>
            <a:ext cx="729064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7479319" y="4074175"/>
            <a:ext cx="4410667"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82220" y="4058555"/>
            <a:ext cx="11631168"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920043" y="2463560"/>
            <a:ext cx="10363200" cy="1524000"/>
          </a:xfrm>
        </p:spPr>
        <p:txBody>
          <a:bodyPr anchor="t">
            <a:normAutofit/>
          </a:bodyPr>
          <a:lstStyle>
            <a:lvl1pPr algn="ctr">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823153" y="1437449"/>
            <a:ext cx="8556979"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9171498-61B9-4045-BEB8-370EFADC3011}" type="datetimeFigureOut">
              <a:rPr kumimoji="1" lang="ja-JP" altLang="en-US" smtClean="0"/>
              <a:t>2019/8/28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95613B2-8771-4AFC-9CFA-6B3D8C987937}" type="slidenum">
              <a:rPr kumimoji="1" lang="ja-JP" altLang="en-US" smtClean="0"/>
              <a:t>‹#›</a:t>
            </a:fld>
            <a:endParaRPr kumimoji="1" lang="ja-JP" altLang="en-US"/>
          </a:p>
        </p:txBody>
      </p:sp>
    </p:spTree>
    <p:extLst>
      <p:ext uri="{BB962C8B-B14F-4D97-AF65-F5344CB8AC3E}">
        <p14:creationId xmlns:p14="http://schemas.microsoft.com/office/powerpoint/2010/main" val="127972665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5" name="Date Placeholder 4"/>
          <p:cNvSpPr>
            <a:spLocks noGrp="1"/>
          </p:cNvSpPr>
          <p:nvPr>
            <p:ph type="dt" sz="half" idx="10"/>
          </p:nvPr>
        </p:nvSpPr>
        <p:spPr/>
        <p:txBody>
          <a:bodyPr/>
          <a:lstStyle/>
          <a:p>
            <a:fld id="{C9171498-61B9-4045-BEB8-370EFADC3011}" type="datetimeFigureOut">
              <a:rPr kumimoji="1" lang="ja-JP" altLang="en-US" smtClean="0"/>
              <a:t>2019/8/28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95613B2-8771-4AFC-9CFA-6B3D8C987937}" type="slidenum">
              <a:rPr kumimoji="1" lang="ja-JP" altLang="en-US" smtClean="0"/>
              <a:t>‹#›</a:t>
            </a:fld>
            <a:endParaRPr kumimoji="1" lang="ja-JP" altLang="en-US"/>
          </a:p>
        </p:txBody>
      </p:sp>
      <p:sp>
        <p:nvSpPr>
          <p:cNvPr id="9" name="Content Placeholder 8"/>
          <p:cNvSpPr>
            <a:spLocks noGrp="1"/>
          </p:cNvSpPr>
          <p:nvPr>
            <p:ph sz="quarter" idx="13"/>
          </p:nvPr>
        </p:nvSpPr>
        <p:spPr>
          <a:xfrm>
            <a:off x="902207" y="2679192"/>
            <a:ext cx="5096256" cy="34472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1" name="Content Placeholder 10"/>
          <p:cNvSpPr>
            <a:spLocks noGrp="1"/>
          </p:cNvSpPr>
          <p:nvPr>
            <p:ph sz="quarter" idx="14"/>
          </p:nvPr>
        </p:nvSpPr>
        <p:spPr>
          <a:xfrm>
            <a:off x="6193536" y="2679192"/>
            <a:ext cx="5096256" cy="34472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3188982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C9171498-61B9-4045-BEB8-370EFADC3011}" type="datetimeFigureOut">
              <a:rPr kumimoji="1" lang="ja-JP" altLang="en-US" smtClean="0"/>
              <a:t>2019/8/28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95613B2-8771-4AFC-9CFA-6B3D8C987937}" type="slidenum">
              <a:rPr kumimoji="1" lang="ja-JP" altLang="en-US" smtClean="0"/>
              <a:t>‹#›</a:t>
            </a:fld>
            <a:endParaRPr kumimoji="1" lang="ja-JP"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a:p>
        </p:txBody>
      </p:sp>
      <p:sp>
        <p:nvSpPr>
          <p:cNvPr id="3" name="Text Placeholder 2"/>
          <p:cNvSpPr>
            <a:spLocks noGrp="1"/>
          </p:cNvSpPr>
          <p:nvPr>
            <p:ph type="body" idx="1"/>
          </p:nvPr>
        </p:nvSpPr>
        <p:spPr>
          <a:xfrm>
            <a:off x="902208" y="2678114"/>
            <a:ext cx="5096256"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903110" y="3429001"/>
            <a:ext cx="5093407"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97600" y="2678113"/>
            <a:ext cx="5096256"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93367" y="3429001"/>
            <a:ext cx="5096256"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9171498-61B9-4045-BEB8-370EFADC3011}" type="datetimeFigureOut">
              <a:rPr kumimoji="1" lang="ja-JP" altLang="en-US" smtClean="0"/>
              <a:t>2019/8/28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95613B2-8771-4AFC-9CFA-6B3D8C987937}" type="slidenum">
              <a:rPr kumimoji="1" lang="ja-JP" altLang="en-US" smtClean="0"/>
              <a:t>‹#›</a:t>
            </a:fld>
            <a:endParaRPr kumimoji="1" lang="ja-JP" altLang="en-US"/>
          </a:p>
        </p:txBody>
      </p:sp>
    </p:spTree>
    <p:extLst>
      <p:ext uri="{BB962C8B-B14F-4D97-AF65-F5344CB8AC3E}">
        <p14:creationId xmlns:p14="http://schemas.microsoft.com/office/powerpoint/2010/main" val="15688554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C9171498-61B9-4045-BEB8-370EFADC3011}" type="datetimeFigureOut">
              <a:rPr kumimoji="1" lang="ja-JP" altLang="en-US" smtClean="0"/>
              <a:t>2019/8/28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95613B2-8771-4AFC-9CFA-6B3D8C987937}" type="slidenum">
              <a:rPr kumimoji="1" lang="ja-JP" altLang="en-US" smtClean="0"/>
              <a:t>‹#›</a:t>
            </a:fld>
            <a:endParaRPr kumimoji="1" lang="ja-JP" altLang="en-US"/>
          </a:p>
        </p:txBody>
      </p:sp>
    </p:spTree>
    <p:extLst>
      <p:ext uri="{BB962C8B-B14F-4D97-AF65-F5344CB8AC3E}">
        <p14:creationId xmlns:p14="http://schemas.microsoft.com/office/powerpoint/2010/main" val="212741026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12" name="Rounded Rectangle 11"/>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82220" y="714191"/>
            <a:ext cx="11631168"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C9171498-61B9-4045-BEB8-370EFADC3011}" type="datetimeFigureOut">
              <a:rPr kumimoji="1" lang="ja-JP" altLang="en-US" smtClean="0"/>
              <a:t>2019/8/28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95613B2-8771-4AFC-9CFA-6B3D8C987937}" type="slidenum">
              <a:rPr kumimoji="1" lang="ja-JP" altLang="en-US" smtClean="0"/>
              <a:t>‹#›</a:t>
            </a:fld>
            <a:endParaRPr kumimoji="1" lang="ja-JP" altLang="en-US"/>
          </a:p>
        </p:txBody>
      </p:sp>
    </p:spTree>
    <p:extLst>
      <p:ext uri="{BB962C8B-B14F-4D97-AF65-F5344CB8AC3E}">
        <p14:creationId xmlns:p14="http://schemas.microsoft.com/office/powerpoint/2010/main" val="30386363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15" name="Rounded Rectangle 14"/>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C9171498-61B9-4045-BEB8-370EFADC3011}" type="datetimeFigureOut">
              <a:rPr kumimoji="1" lang="ja-JP" altLang="en-US" smtClean="0"/>
              <a:t>2019/8/28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95613B2-8771-4AFC-9CFA-6B3D8C987937}" type="slidenum">
              <a:rPr kumimoji="1" lang="ja-JP" altLang="en-US" smtClean="0"/>
              <a:t>‹#›</a:t>
            </a:fld>
            <a:endParaRPr kumimoji="1" lang="ja-JP" altLang="en-US"/>
          </a:p>
        </p:txBody>
      </p:sp>
      <p:sp>
        <p:nvSpPr>
          <p:cNvPr id="4" name="Text Placeholder 3"/>
          <p:cNvSpPr>
            <a:spLocks noGrp="1"/>
          </p:cNvSpPr>
          <p:nvPr>
            <p:ph type="body" sz="half" idx="2"/>
          </p:nvPr>
        </p:nvSpPr>
        <p:spPr>
          <a:xfrm>
            <a:off x="1219200" y="3581401"/>
            <a:ext cx="44704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grpSp>
        <p:nvGrpSpPr>
          <p:cNvPr id="2" name="Group 23"/>
          <p:cNvGrpSpPr>
            <a:grpSpLocks noChangeAspect="1"/>
          </p:cNvGrpSpPr>
          <p:nvPr/>
        </p:nvGrpSpPr>
        <p:grpSpPr bwMode="hidden">
          <a:xfrm>
            <a:off x="282220" y="714191"/>
            <a:ext cx="11631168"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1219200" y="2286000"/>
            <a:ext cx="4470400" cy="1252728"/>
          </a:xfrm>
        </p:spPr>
        <p:txBody>
          <a:bodyPr anchor="b">
            <a:noAutofit/>
          </a:bodyPr>
          <a:lstStyle>
            <a:lvl1pPr algn="l">
              <a:defRPr sz="3200">
                <a:solidFill>
                  <a:schemeClr val="tx2"/>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6202616" y="1828800"/>
            <a:ext cx="5205435"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extLst>
      <p:ext uri="{BB962C8B-B14F-4D97-AF65-F5344CB8AC3E}">
        <p14:creationId xmlns:p14="http://schemas.microsoft.com/office/powerpoint/2010/main" val="151654296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15" name="Rounded Rectangle 14"/>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82220" y="5353963"/>
            <a:ext cx="11631168"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6498874" y="338667"/>
            <a:ext cx="5083527" cy="2429934"/>
          </a:xfrm>
        </p:spPr>
        <p:txBody>
          <a:bodyPr anchor="b">
            <a:normAutofit/>
          </a:bodyPr>
          <a:lstStyle>
            <a:lvl1pPr algn="l">
              <a:defRPr sz="2800" b="0">
                <a:solidFill>
                  <a:srgbClr val="FFFFFF"/>
                </a:solidFill>
              </a:defRPr>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6491112" y="2785533"/>
            <a:ext cx="5091289"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9171498-61B9-4045-BEB8-370EFADC3011}" type="datetimeFigureOut">
              <a:rPr kumimoji="1" lang="ja-JP" altLang="en-US" smtClean="0"/>
              <a:t>2019/8/28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95613B2-8771-4AFC-9CFA-6B3D8C987937}" type="slidenum">
              <a:rPr kumimoji="1" lang="ja-JP" altLang="en-US" smtClean="0"/>
              <a:t>‹#›</a:t>
            </a:fld>
            <a:endParaRPr kumimoji="1" lang="ja-JP" altLang="en-US"/>
          </a:p>
        </p:txBody>
      </p:sp>
      <p:sp>
        <p:nvSpPr>
          <p:cNvPr id="3" name="Picture Placeholder 2"/>
          <p:cNvSpPr>
            <a:spLocks noGrp="1"/>
          </p:cNvSpPr>
          <p:nvPr>
            <p:ph type="pic" idx="1"/>
          </p:nvPr>
        </p:nvSpPr>
        <p:spPr>
          <a:xfrm>
            <a:off x="1117600" y="1371600"/>
            <a:ext cx="475488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Tree>
    <p:extLst>
      <p:ext uri="{BB962C8B-B14F-4D97-AF65-F5344CB8AC3E}">
        <p14:creationId xmlns:p14="http://schemas.microsoft.com/office/powerpoint/2010/main" val="307670689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C9171498-61B9-4045-BEB8-370EFADC3011}" type="datetimeFigureOut">
              <a:rPr kumimoji="1" lang="ja-JP" altLang="en-US" smtClean="0"/>
              <a:t>2019/8/28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95613B2-8771-4AFC-9CFA-6B3D8C987937}" type="slidenum">
              <a:rPr kumimoji="1" lang="ja-JP" altLang="en-US" smtClean="0"/>
              <a:t>‹#›</a:t>
            </a:fld>
            <a:endParaRPr kumimoji="1" lang="ja-JP" altLang="en-US"/>
          </a:p>
        </p:txBody>
      </p:sp>
    </p:spTree>
    <p:extLst>
      <p:ext uri="{BB962C8B-B14F-4D97-AF65-F5344CB8AC3E}">
        <p14:creationId xmlns:p14="http://schemas.microsoft.com/office/powerpoint/2010/main" val="144676300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1" name="Rounded Rectangle 20"/>
          <p:cNvSpPr/>
          <p:nvPr/>
        </p:nvSpPr>
        <p:spPr bwMode="hidden">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C9171498-61B9-4045-BEB8-370EFADC3011}" type="datetimeFigureOut">
              <a:rPr kumimoji="1" lang="ja-JP" altLang="en-US" smtClean="0"/>
              <a:t>2019/8/28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95613B2-8771-4AFC-9CFA-6B3D8C987937}" type="slidenum">
              <a:rPr kumimoji="1" lang="ja-JP" altLang="en-US" smtClean="0"/>
              <a:t>‹#›</a:t>
            </a:fld>
            <a:endParaRPr kumimoji="1" lang="ja-JP" altLang="en-US"/>
          </a:p>
        </p:txBody>
      </p:sp>
      <p:grpSp>
        <p:nvGrpSpPr>
          <p:cNvPr id="15" name="Group 14"/>
          <p:cNvGrpSpPr>
            <a:grpSpLocks noChangeAspect="1"/>
          </p:cNvGrpSpPr>
          <p:nvPr/>
        </p:nvGrpSpPr>
        <p:grpSpPr bwMode="hidden">
          <a:xfrm>
            <a:off x="282220" y="714191"/>
            <a:ext cx="11631168"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8839200" y="1447801"/>
            <a:ext cx="2743200" cy="4487333"/>
          </a:xfrm>
        </p:spPr>
        <p:txBody>
          <a:bodyPr vert="eaVert" anchor="ctr"/>
          <a:lstStyle>
            <a:lvl1pPr algn="l">
              <a:defRPr>
                <a:solidFill>
                  <a:schemeClr val="tx2"/>
                </a:solidFill>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09600" y="1447800"/>
            <a:ext cx="80264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extLst>
      <p:ext uri="{BB962C8B-B14F-4D97-AF65-F5344CB8AC3E}">
        <p14:creationId xmlns:p14="http://schemas.microsoft.com/office/powerpoint/2010/main" val="8876571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16" name="Rounded Rectangle 15"/>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82220" y="5353963"/>
            <a:ext cx="11631168"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914400" y="1600200"/>
            <a:ext cx="10363200" cy="1780108"/>
          </a:xfrm>
        </p:spPr>
        <p:txBody>
          <a:bodyPr anchor="b">
            <a:normAutofit/>
          </a:bodyPr>
          <a:lstStyle>
            <a:lvl1pPr>
              <a:defRPr sz="4400">
                <a:solidFill>
                  <a:srgbClr val="FFFFFF"/>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828800" y="3556001"/>
            <a:ext cx="85344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9171498-61B9-4045-BEB8-370EFADC3011}" type="datetimeFigureOut">
              <a:rPr kumimoji="1" lang="ja-JP" altLang="en-US" smtClean="0"/>
              <a:t>2019/8/28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95613B2-8771-4AFC-9CFA-6B3D8C987937}" type="slidenum">
              <a:rPr kumimoji="1" lang="ja-JP" altLang="en-US" smtClean="0"/>
              <a:t>‹#›</a:t>
            </a:fld>
            <a:endParaRPr kumimoji="1" lang="ja-JP" altLang="en-US"/>
          </a:p>
        </p:txBody>
      </p:sp>
    </p:spTree>
    <p:extLst>
      <p:ext uri="{BB962C8B-B14F-4D97-AF65-F5344CB8AC3E}">
        <p14:creationId xmlns:p14="http://schemas.microsoft.com/office/powerpoint/2010/main" val="374614257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C9171498-61B9-4045-BEB8-370EFADC3011}" type="datetimeFigureOut">
              <a:rPr kumimoji="1" lang="ja-JP" altLang="en-US" smtClean="0"/>
              <a:t>2019/8/28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95613B2-8771-4AFC-9CFA-6B3D8C987937}" type="slidenum">
              <a:rPr kumimoji="1" lang="ja-JP" altLang="en-US" smtClean="0"/>
              <a:t>‹#›</a:t>
            </a:fld>
            <a:endParaRPr kumimoji="1" lang="ja-JP" altLang="en-US"/>
          </a:p>
        </p:txBody>
      </p:sp>
      <p:sp>
        <p:nvSpPr>
          <p:cNvPr id="7" name="Title 6"/>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293862879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14" name="Rounded Rectangle 13"/>
          <p:cNvSpPr/>
          <p:nvPr/>
        </p:nvSpPr>
        <p:spPr>
          <a:xfrm>
            <a:off x="304800" y="228600"/>
            <a:ext cx="11594592"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8063251" y="4203592"/>
            <a:ext cx="383523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3492427" y="4075290"/>
            <a:ext cx="7392687"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3771637" y="4087562"/>
            <a:ext cx="729064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7479319" y="4074175"/>
            <a:ext cx="4410667"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82220" y="4058555"/>
            <a:ext cx="11631168"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920043" y="2463560"/>
            <a:ext cx="10363200" cy="1524000"/>
          </a:xfrm>
        </p:spPr>
        <p:txBody>
          <a:bodyPr anchor="t">
            <a:normAutofit/>
          </a:bodyPr>
          <a:lstStyle>
            <a:lvl1pPr algn="ctr">
              <a:defRPr sz="44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823153" y="1437449"/>
            <a:ext cx="8556979"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9171498-61B9-4045-BEB8-370EFADC3011}" type="datetimeFigureOut">
              <a:rPr kumimoji="1" lang="ja-JP" altLang="en-US" smtClean="0"/>
              <a:t>2019/8/28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95613B2-8771-4AFC-9CFA-6B3D8C987937}" type="slidenum">
              <a:rPr kumimoji="1" lang="ja-JP" altLang="en-US" smtClean="0"/>
              <a:t>‹#›</a:t>
            </a:fld>
            <a:endParaRPr kumimoji="1" lang="ja-JP" altLang="en-US"/>
          </a:p>
        </p:txBody>
      </p:sp>
    </p:spTree>
    <p:extLst>
      <p:ext uri="{BB962C8B-B14F-4D97-AF65-F5344CB8AC3E}">
        <p14:creationId xmlns:p14="http://schemas.microsoft.com/office/powerpoint/2010/main" val="744970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12" name="Rounded Rectangle 11"/>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82220" y="714191"/>
            <a:ext cx="11631168"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C9171498-61B9-4045-BEB8-370EFADC3011}" type="datetimeFigureOut">
              <a:rPr kumimoji="1" lang="ja-JP" altLang="en-US" smtClean="0"/>
              <a:t>2019/8/28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95613B2-8771-4AFC-9CFA-6B3D8C987937}" type="slidenum">
              <a:rPr kumimoji="1" lang="ja-JP" altLang="en-US" smtClean="0"/>
              <a:t>‹#›</a:t>
            </a:fld>
            <a:endParaRPr kumimoji="1" lang="ja-JP"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5" name="Date Placeholder 4"/>
          <p:cNvSpPr>
            <a:spLocks noGrp="1"/>
          </p:cNvSpPr>
          <p:nvPr>
            <p:ph type="dt" sz="half" idx="10"/>
          </p:nvPr>
        </p:nvSpPr>
        <p:spPr/>
        <p:txBody>
          <a:bodyPr/>
          <a:lstStyle/>
          <a:p>
            <a:fld id="{C9171498-61B9-4045-BEB8-370EFADC3011}" type="datetimeFigureOut">
              <a:rPr kumimoji="1" lang="ja-JP" altLang="en-US" smtClean="0"/>
              <a:t>2019/8/28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95613B2-8771-4AFC-9CFA-6B3D8C987937}" type="slidenum">
              <a:rPr kumimoji="1" lang="ja-JP" altLang="en-US" smtClean="0"/>
              <a:t>‹#›</a:t>
            </a:fld>
            <a:endParaRPr kumimoji="1" lang="ja-JP" altLang="en-US"/>
          </a:p>
        </p:txBody>
      </p:sp>
      <p:sp>
        <p:nvSpPr>
          <p:cNvPr id="9" name="Content Placeholder 8"/>
          <p:cNvSpPr>
            <a:spLocks noGrp="1"/>
          </p:cNvSpPr>
          <p:nvPr>
            <p:ph sz="quarter" idx="13"/>
          </p:nvPr>
        </p:nvSpPr>
        <p:spPr>
          <a:xfrm>
            <a:off x="902207" y="2679192"/>
            <a:ext cx="5096256" cy="34472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1" name="Content Placeholder 10"/>
          <p:cNvSpPr>
            <a:spLocks noGrp="1"/>
          </p:cNvSpPr>
          <p:nvPr>
            <p:ph sz="quarter" idx="14"/>
          </p:nvPr>
        </p:nvSpPr>
        <p:spPr>
          <a:xfrm>
            <a:off x="6193536" y="2679192"/>
            <a:ext cx="5096256" cy="34472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304008227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a:p>
        </p:txBody>
      </p:sp>
      <p:sp>
        <p:nvSpPr>
          <p:cNvPr id="3" name="Text Placeholder 2"/>
          <p:cNvSpPr>
            <a:spLocks noGrp="1"/>
          </p:cNvSpPr>
          <p:nvPr>
            <p:ph type="body" idx="1"/>
          </p:nvPr>
        </p:nvSpPr>
        <p:spPr>
          <a:xfrm>
            <a:off x="902208" y="2678114"/>
            <a:ext cx="5096256"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903110" y="3429001"/>
            <a:ext cx="5093407"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97600" y="2678113"/>
            <a:ext cx="5096256"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93367" y="3429001"/>
            <a:ext cx="5096256"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9171498-61B9-4045-BEB8-370EFADC3011}" type="datetimeFigureOut">
              <a:rPr kumimoji="1" lang="ja-JP" altLang="en-US" smtClean="0"/>
              <a:t>2019/8/28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95613B2-8771-4AFC-9CFA-6B3D8C987937}" type="slidenum">
              <a:rPr kumimoji="1" lang="ja-JP" altLang="en-US" smtClean="0"/>
              <a:t>‹#›</a:t>
            </a:fld>
            <a:endParaRPr kumimoji="1" lang="ja-JP" altLang="en-US"/>
          </a:p>
        </p:txBody>
      </p:sp>
    </p:spTree>
    <p:extLst>
      <p:ext uri="{BB962C8B-B14F-4D97-AF65-F5344CB8AC3E}">
        <p14:creationId xmlns:p14="http://schemas.microsoft.com/office/powerpoint/2010/main" val="182655283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C9171498-61B9-4045-BEB8-370EFADC3011}" type="datetimeFigureOut">
              <a:rPr kumimoji="1" lang="ja-JP" altLang="en-US" smtClean="0"/>
              <a:t>2019/8/28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95613B2-8771-4AFC-9CFA-6B3D8C987937}" type="slidenum">
              <a:rPr kumimoji="1" lang="ja-JP" altLang="en-US" smtClean="0"/>
              <a:t>‹#›</a:t>
            </a:fld>
            <a:endParaRPr kumimoji="1" lang="ja-JP" altLang="en-US"/>
          </a:p>
        </p:txBody>
      </p:sp>
    </p:spTree>
    <p:extLst>
      <p:ext uri="{BB962C8B-B14F-4D97-AF65-F5344CB8AC3E}">
        <p14:creationId xmlns:p14="http://schemas.microsoft.com/office/powerpoint/2010/main" val="424255096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12" name="Rounded Rectangle 11"/>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82220" y="714191"/>
            <a:ext cx="11631168"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C9171498-61B9-4045-BEB8-370EFADC3011}" type="datetimeFigureOut">
              <a:rPr kumimoji="1" lang="ja-JP" altLang="en-US" smtClean="0"/>
              <a:t>2019/8/28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95613B2-8771-4AFC-9CFA-6B3D8C987937}" type="slidenum">
              <a:rPr kumimoji="1" lang="ja-JP" altLang="en-US" smtClean="0"/>
              <a:t>‹#›</a:t>
            </a:fld>
            <a:endParaRPr kumimoji="1" lang="ja-JP" altLang="en-US"/>
          </a:p>
        </p:txBody>
      </p:sp>
    </p:spTree>
    <p:extLst>
      <p:ext uri="{BB962C8B-B14F-4D97-AF65-F5344CB8AC3E}">
        <p14:creationId xmlns:p14="http://schemas.microsoft.com/office/powerpoint/2010/main" val="155346379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15" name="Rounded Rectangle 14"/>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C9171498-61B9-4045-BEB8-370EFADC3011}" type="datetimeFigureOut">
              <a:rPr kumimoji="1" lang="ja-JP" altLang="en-US" smtClean="0"/>
              <a:t>2019/8/28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95613B2-8771-4AFC-9CFA-6B3D8C987937}" type="slidenum">
              <a:rPr kumimoji="1" lang="ja-JP" altLang="en-US" smtClean="0"/>
              <a:t>‹#›</a:t>
            </a:fld>
            <a:endParaRPr kumimoji="1" lang="ja-JP" altLang="en-US"/>
          </a:p>
        </p:txBody>
      </p:sp>
      <p:sp>
        <p:nvSpPr>
          <p:cNvPr id="4" name="Text Placeholder 3"/>
          <p:cNvSpPr>
            <a:spLocks noGrp="1"/>
          </p:cNvSpPr>
          <p:nvPr>
            <p:ph type="body" sz="half" idx="2"/>
          </p:nvPr>
        </p:nvSpPr>
        <p:spPr>
          <a:xfrm>
            <a:off x="1219200" y="3581401"/>
            <a:ext cx="44704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grpSp>
        <p:nvGrpSpPr>
          <p:cNvPr id="2" name="Group 23"/>
          <p:cNvGrpSpPr>
            <a:grpSpLocks noChangeAspect="1"/>
          </p:cNvGrpSpPr>
          <p:nvPr/>
        </p:nvGrpSpPr>
        <p:grpSpPr bwMode="hidden">
          <a:xfrm>
            <a:off x="282220" y="714191"/>
            <a:ext cx="11631168"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1219200" y="2286000"/>
            <a:ext cx="4470400" cy="1252728"/>
          </a:xfrm>
        </p:spPr>
        <p:txBody>
          <a:bodyPr anchor="b">
            <a:noAutofit/>
          </a:bodyPr>
          <a:lstStyle>
            <a:lvl1pPr algn="l">
              <a:defRPr sz="3200">
                <a:solidFill>
                  <a:schemeClr val="tx2"/>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6202616" y="1828800"/>
            <a:ext cx="5205435"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extLst>
      <p:ext uri="{BB962C8B-B14F-4D97-AF65-F5344CB8AC3E}">
        <p14:creationId xmlns:p14="http://schemas.microsoft.com/office/powerpoint/2010/main" val="28230663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15" name="Rounded Rectangle 14"/>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82220" y="5353963"/>
            <a:ext cx="11631168"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6498874" y="338667"/>
            <a:ext cx="5083527" cy="2429934"/>
          </a:xfrm>
        </p:spPr>
        <p:txBody>
          <a:bodyPr anchor="b">
            <a:normAutofit/>
          </a:bodyPr>
          <a:lstStyle>
            <a:lvl1pPr algn="l">
              <a:defRPr sz="2800" b="0">
                <a:solidFill>
                  <a:srgbClr val="FFFFFF"/>
                </a:solidFill>
              </a:defRPr>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6491112" y="2785533"/>
            <a:ext cx="5091289"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9171498-61B9-4045-BEB8-370EFADC3011}" type="datetimeFigureOut">
              <a:rPr kumimoji="1" lang="ja-JP" altLang="en-US" smtClean="0"/>
              <a:t>2019/8/28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95613B2-8771-4AFC-9CFA-6B3D8C987937}" type="slidenum">
              <a:rPr kumimoji="1" lang="ja-JP" altLang="en-US" smtClean="0"/>
              <a:t>‹#›</a:t>
            </a:fld>
            <a:endParaRPr kumimoji="1" lang="ja-JP" altLang="en-US"/>
          </a:p>
        </p:txBody>
      </p:sp>
      <p:sp>
        <p:nvSpPr>
          <p:cNvPr id="3" name="Picture Placeholder 2"/>
          <p:cNvSpPr>
            <a:spLocks noGrp="1"/>
          </p:cNvSpPr>
          <p:nvPr>
            <p:ph type="pic" idx="1"/>
          </p:nvPr>
        </p:nvSpPr>
        <p:spPr>
          <a:xfrm>
            <a:off x="1117600" y="1371600"/>
            <a:ext cx="475488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Tree>
    <p:extLst>
      <p:ext uri="{BB962C8B-B14F-4D97-AF65-F5344CB8AC3E}">
        <p14:creationId xmlns:p14="http://schemas.microsoft.com/office/powerpoint/2010/main" val="5941490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C9171498-61B9-4045-BEB8-370EFADC3011}" type="datetimeFigureOut">
              <a:rPr kumimoji="1" lang="ja-JP" altLang="en-US" smtClean="0"/>
              <a:t>2019/8/28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95613B2-8771-4AFC-9CFA-6B3D8C987937}" type="slidenum">
              <a:rPr kumimoji="1" lang="ja-JP" altLang="en-US" smtClean="0"/>
              <a:t>‹#›</a:t>
            </a:fld>
            <a:endParaRPr kumimoji="1" lang="ja-JP" altLang="en-US"/>
          </a:p>
        </p:txBody>
      </p:sp>
    </p:spTree>
    <p:extLst>
      <p:ext uri="{BB962C8B-B14F-4D97-AF65-F5344CB8AC3E}">
        <p14:creationId xmlns:p14="http://schemas.microsoft.com/office/powerpoint/2010/main" val="396179552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1" name="Rounded Rectangle 20"/>
          <p:cNvSpPr/>
          <p:nvPr/>
        </p:nvSpPr>
        <p:spPr bwMode="hidden">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C9171498-61B9-4045-BEB8-370EFADC3011}" type="datetimeFigureOut">
              <a:rPr kumimoji="1" lang="ja-JP" altLang="en-US" smtClean="0"/>
              <a:t>2019/8/28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95613B2-8771-4AFC-9CFA-6B3D8C987937}" type="slidenum">
              <a:rPr kumimoji="1" lang="ja-JP" altLang="en-US" smtClean="0"/>
              <a:t>‹#›</a:t>
            </a:fld>
            <a:endParaRPr kumimoji="1" lang="ja-JP" altLang="en-US"/>
          </a:p>
        </p:txBody>
      </p:sp>
      <p:grpSp>
        <p:nvGrpSpPr>
          <p:cNvPr id="15" name="Group 14"/>
          <p:cNvGrpSpPr>
            <a:grpSpLocks noChangeAspect="1"/>
          </p:cNvGrpSpPr>
          <p:nvPr/>
        </p:nvGrpSpPr>
        <p:grpSpPr bwMode="hidden">
          <a:xfrm>
            <a:off x="282220" y="714191"/>
            <a:ext cx="11631168"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8839200" y="1447801"/>
            <a:ext cx="2743200" cy="4487333"/>
          </a:xfrm>
        </p:spPr>
        <p:txBody>
          <a:bodyPr vert="eaVert" anchor="ctr"/>
          <a:lstStyle>
            <a:lvl1pPr algn="l">
              <a:defRPr>
                <a:solidFill>
                  <a:schemeClr val="tx2"/>
                </a:solidFill>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09600" y="1447800"/>
            <a:ext cx="80264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extLst>
      <p:ext uri="{BB962C8B-B14F-4D97-AF65-F5344CB8AC3E}">
        <p14:creationId xmlns:p14="http://schemas.microsoft.com/office/powerpoint/2010/main" val="3281924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15" name="Rounded Rectangle 14"/>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C9171498-61B9-4045-BEB8-370EFADC3011}" type="datetimeFigureOut">
              <a:rPr kumimoji="1" lang="ja-JP" altLang="en-US" smtClean="0"/>
              <a:t>2019/8/28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95613B2-8771-4AFC-9CFA-6B3D8C987937}" type="slidenum">
              <a:rPr kumimoji="1" lang="ja-JP" altLang="en-US" smtClean="0"/>
              <a:t>‹#›</a:t>
            </a:fld>
            <a:endParaRPr kumimoji="1" lang="ja-JP" altLang="en-US"/>
          </a:p>
        </p:txBody>
      </p:sp>
      <p:sp>
        <p:nvSpPr>
          <p:cNvPr id="4" name="Text Placeholder 3"/>
          <p:cNvSpPr>
            <a:spLocks noGrp="1"/>
          </p:cNvSpPr>
          <p:nvPr>
            <p:ph type="body" sz="half" idx="2"/>
          </p:nvPr>
        </p:nvSpPr>
        <p:spPr>
          <a:xfrm>
            <a:off x="1219200" y="3581401"/>
            <a:ext cx="44704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grpSp>
        <p:nvGrpSpPr>
          <p:cNvPr id="2" name="Group 23"/>
          <p:cNvGrpSpPr>
            <a:grpSpLocks noChangeAspect="1"/>
          </p:cNvGrpSpPr>
          <p:nvPr/>
        </p:nvGrpSpPr>
        <p:grpSpPr bwMode="hidden">
          <a:xfrm>
            <a:off x="282220" y="714191"/>
            <a:ext cx="11631168"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1219200" y="2286000"/>
            <a:ext cx="4470400" cy="1252728"/>
          </a:xfrm>
        </p:spPr>
        <p:txBody>
          <a:bodyPr anchor="b">
            <a:noAutofit/>
          </a:bodyPr>
          <a:lstStyle>
            <a:lvl1pPr algn="l">
              <a:defRPr sz="3200">
                <a:solidFill>
                  <a:schemeClr val="tx2"/>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6202616" y="1828800"/>
            <a:ext cx="5205435"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15" name="Rounded Rectangle 14"/>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82220" y="5353963"/>
            <a:ext cx="11631168"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6498874" y="338667"/>
            <a:ext cx="5083527" cy="2429934"/>
          </a:xfrm>
        </p:spPr>
        <p:txBody>
          <a:bodyPr anchor="b">
            <a:normAutofit/>
          </a:bodyPr>
          <a:lstStyle>
            <a:lvl1pPr algn="l">
              <a:defRPr sz="2800" b="0">
                <a:solidFill>
                  <a:srgbClr val="FFFFFF"/>
                </a:solidFill>
              </a:defRPr>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6491112" y="2785533"/>
            <a:ext cx="5091289"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9171498-61B9-4045-BEB8-370EFADC3011}" type="datetimeFigureOut">
              <a:rPr kumimoji="1" lang="ja-JP" altLang="en-US" smtClean="0"/>
              <a:t>2019/8/28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95613B2-8771-4AFC-9CFA-6B3D8C987937}" type="slidenum">
              <a:rPr kumimoji="1" lang="ja-JP" altLang="en-US" smtClean="0"/>
              <a:t>‹#›</a:t>
            </a:fld>
            <a:endParaRPr kumimoji="1" lang="ja-JP" altLang="en-US"/>
          </a:p>
        </p:txBody>
      </p:sp>
      <p:sp>
        <p:nvSpPr>
          <p:cNvPr id="3" name="Picture Placeholder 2"/>
          <p:cNvSpPr>
            <a:spLocks noGrp="1"/>
          </p:cNvSpPr>
          <p:nvPr>
            <p:ph type="pic" idx="1"/>
          </p:nvPr>
        </p:nvSpPr>
        <p:spPr>
          <a:xfrm>
            <a:off x="1117600" y="1371600"/>
            <a:ext cx="475488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304800" y="228600"/>
            <a:ext cx="11594592"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82220" y="1679429"/>
            <a:ext cx="11631168"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609600" y="338328"/>
            <a:ext cx="10972800" cy="125272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4" name="Date Placeholder 3"/>
          <p:cNvSpPr>
            <a:spLocks noGrp="1"/>
          </p:cNvSpPr>
          <p:nvPr>
            <p:ph type="dt" sz="half" idx="2"/>
          </p:nvPr>
        </p:nvSpPr>
        <p:spPr>
          <a:xfrm>
            <a:off x="6884896" y="6250165"/>
            <a:ext cx="5048920" cy="365125"/>
          </a:xfrm>
          <a:prstGeom prst="rect">
            <a:avLst/>
          </a:prstGeom>
        </p:spPr>
        <p:txBody>
          <a:bodyPr vert="horz" lIns="91440" tIns="45720" rIns="91440" bIns="45720" rtlCol="0" anchor="ctr"/>
          <a:lstStyle>
            <a:lvl1pPr algn="r">
              <a:defRPr sz="1000">
                <a:solidFill>
                  <a:schemeClr val="tx2"/>
                </a:solidFill>
              </a:defRPr>
            </a:lvl1pPr>
          </a:lstStyle>
          <a:p>
            <a:fld id="{C9171498-61B9-4045-BEB8-370EFADC3011}" type="datetimeFigureOut">
              <a:rPr kumimoji="1" lang="ja-JP" altLang="en-US" smtClean="0"/>
              <a:t>2019/8/28</a:t>
            </a:fld>
            <a:endParaRPr kumimoji="1" lang="ja-JP" altLang="en-US"/>
          </a:p>
        </p:txBody>
      </p:sp>
      <p:sp>
        <p:nvSpPr>
          <p:cNvPr id="5" name="Footer Placeholder 4"/>
          <p:cNvSpPr>
            <a:spLocks noGrp="1"/>
          </p:cNvSpPr>
          <p:nvPr>
            <p:ph type="ftr" sz="quarter" idx="3"/>
          </p:nvPr>
        </p:nvSpPr>
        <p:spPr>
          <a:xfrm>
            <a:off x="258185" y="6250165"/>
            <a:ext cx="5048921" cy="365125"/>
          </a:xfrm>
          <a:prstGeom prst="rect">
            <a:avLst/>
          </a:prstGeom>
        </p:spPr>
        <p:txBody>
          <a:bodyPr vert="horz" lIns="91440" tIns="45720" rIns="91440" bIns="45720" rtlCol="0" anchor="ctr"/>
          <a:lstStyle>
            <a:lvl1pPr algn="l">
              <a:defRPr sz="1000">
                <a:solidFill>
                  <a:schemeClr val="tx2"/>
                </a:solidFill>
              </a:defRPr>
            </a:lvl1pPr>
          </a:lstStyle>
          <a:p>
            <a:endParaRPr kumimoji="1" lang="ja-JP" altLang="en-US"/>
          </a:p>
        </p:txBody>
      </p:sp>
      <p:sp>
        <p:nvSpPr>
          <p:cNvPr id="6" name="Slide Number Placeholder 5"/>
          <p:cNvSpPr>
            <a:spLocks noGrp="1"/>
          </p:cNvSpPr>
          <p:nvPr>
            <p:ph type="sldNum" sz="quarter" idx="4"/>
          </p:nvPr>
        </p:nvSpPr>
        <p:spPr>
          <a:xfrm>
            <a:off x="5321451" y="6250164"/>
            <a:ext cx="1549101" cy="365125"/>
          </a:xfrm>
          <a:prstGeom prst="rect">
            <a:avLst/>
          </a:prstGeom>
        </p:spPr>
        <p:txBody>
          <a:bodyPr vert="horz" lIns="91440" tIns="45720" rIns="91440" bIns="45720" rtlCol="0" anchor="ctr"/>
          <a:lstStyle>
            <a:lvl1pPr algn="ctr">
              <a:defRPr sz="1000">
                <a:solidFill>
                  <a:schemeClr val="tx2"/>
                </a:solidFill>
              </a:defRPr>
            </a:lvl1pPr>
          </a:lstStyle>
          <a:p>
            <a:fld id="{D95613B2-8771-4AFC-9CFA-6B3D8C987937}" type="slidenum">
              <a:rPr kumimoji="1" lang="ja-JP" altLang="en-US" smtClean="0"/>
              <a:t>‹#›</a:t>
            </a:fld>
            <a:endParaRPr kumimoji="1" lang="ja-JP" altLang="en-US"/>
          </a:p>
        </p:txBody>
      </p:sp>
      <p:sp>
        <p:nvSpPr>
          <p:cNvPr id="3" name="Text Placeholder 2"/>
          <p:cNvSpPr>
            <a:spLocks noGrp="1"/>
          </p:cNvSpPr>
          <p:nvPr>
            <p:ph type="body" idx="1"/>
          </p:nvPr>
        </p:nvSpPr>
        <p:spPr>
          <a:xfrm>
            <a:off x="1162757" y="2675467"/>
            <a:ext cx="9877777" cy="345069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cSld>
  <p:clrMap bg1="lt1" tx1="dk1" bg2="lt2" tx2="dk2" accent1="accent1" accent2="accent2" accent3="accent3" accent4="accent4" accent5="accent5" accent6="accent6" hlink="hlink" folHlink="folHlink"/>
  <p:sldLayoutIdLst>
    <p:sldLayoutId id="2147484146" r:id="rId1"/>
    <p:sldLayoutId id="2147484147" r:id="rId2"/>
    <p:sldLayoutId id="2147484148" r:id="rId3"/>
    <p:sldLayoutId id="2147484149" r:id="rId4"/>
    <p:sldLayoutId id="2147484150" r:id="rId5"/>
    <p:sldLayoutId id="2147484151" r:id="rId6"/>
    <p:sldLayoutId id="2147484152" r:id="rId7"/>
    <p:sldLayoutId id="2147484153" r:id="rId8"/>
    <p:sldLayoutId id="2147484154" r:id="rId9"/>
    <p:sldLayoutId id="2147484155" r:id="rId10"/>
    <p:sldLayoutId id="2147484156" r:id="rId11"/>
  </p:sldLayoutIdLst>
  <p:txStyles>
    <p:title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304800" y="228600"/>
            <a:ext cx="11594592"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82220" y="1679429"/>
            <a:ext cx="11631168"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609600" y="338328"/>
            <a:ext cx="10972800" cy="125272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4" name="Date Placeholder 3"/>
          <p:cNvSpPr>
            <a:spLocks noGrp="1"/>
          </p:cNvSpPr>
          <p:nvPr>
            <p:ph type="dt" sz="half" idx="2"/>
          </p:nvPr>
        </p:nvSpPr>
        <p:spPr>
          <a:xfrm>
            <a:off x="6884896" y="6250165"/>
            <a:ext cx="5048920" cy="365125"/>
          </a:xfrm>
          <a:prstGeom prst="rect">
            <a:avLst/>
          </a:prstGeom>
        </p:spPr>
        <p:txBody>
          <a:bodyPr vert="horz" lIns="91440" tIns="45720" rIns="91440" bIns="45720" rtlCol="0" anchor="ctr"/>
          <a:lstStyle>
            <a:lvl1pPr algn="r">
              <a:defRPr sz="1000">
                <a:solidFill>
                  <a:schemeClr val="tx2"/>
                </a:solidFill>
              </a:defRPr>
            </a:lvl1pPr>
          </a:lstStyle>
          <a:p>
            <a:fld id="{C9171498-61B9-4045-BEB8-370EFADC3011}" type="datetimeFigureOut">
              <a:rPr kumimoji="1" lang="ja-JP" altLang="en-US" smtClean="0"/>
              <a:t>2019/8/28</a:t>
            </a:fld>
            <a:endParaRPr kumimoji="1" lang="ja-JP" altLang="en-US"/>
          </a:p>
        </p:txBody>
      </p:sp>
      <p:sp>
        <p:nvSpPr>
          <p:cNvPr id="5" name="Footer Placeholder 4"/>
          <p:cNvSpPr>
            <a:spLocks noGrp="1"/>
          </p:cNvSpPr>
          <p:nvPr>
            <p:ph type="ftr" sz="quarter" idx="3"/>
          </p:nvPr>
        </p:nvSpPr>
        <p:spPr>
          <a:xfrm>
            <a:off x="258185" y="6250165"/>
            <a:ext cx="5048921" cy="365125"/>
          </a:xfrm>
          <a:prstGeom prst="rect">
            <a:avLst/>
          </a:prstGeom>
        </p:spPr>
        <p:txBody>
          <a:bodyPr vert="horz" lIns="91440" tIns="45720" rIns="91440" bIns="45720" rtlCol="0" anchor="ctr"/>
          <a:lstStyle>
            <a:lvl1pPr algn="l">
              <a:defRPr sz="1000">
                <a:solidFill>
                  <a:schemeClr val="tx2"/>
                </a:solidFill>
              </a:defRPr>
            </a:lvl1pPr>
          </a:lstStyle>
          <a:p>
            <a:endParaRPr kumimoji="1" lang="ja-JP" altLang="en-US"/>
          </a:p>
        </p:txBody>
      </p:sp>
      <p:sp>
        <p:nvSpPr>
          <p:cNvPr id="6" name="Slide Number Placeholder 5"/>
          <p:cNvSpPr>
            <a:spLocks noGrp="1"/>
          </p:cNvSpPr>
          <p:nvPr>
            <p:ph type="sldNum" sz="quarter" idx="4"/>
          </p:nvPr>
        </p:nvSpPr>
        <p:spPr>
          <a:xfrm>
            <a:off x="5321451" y="6250164"/>
            <a:ext cx="1549101" cy="365125"/>
          </a:xfrm>
          <a:prstGeom prst="rect">
            <a:avLst/>
          </a:prstGeom>
        </p:spPr>
        <p:txBody>
          <a:bodyPr vert="horz" lIns="91440" tIns="45720" rIns="91440" bIns="45720" rtlCol="0" anchor="ctr"/>
          <a:lstStyle>
            <a:lvl1pPr algn="ctr">
              <a:defRPr sz="1000">
                <a:solidFill>
                  <a:schemeClr val="tx2"/>
                </a:solidFill>
              </a:defRPr>
            </a:lvl1pPr>
          </a:lstStyle>
          <a:p>
            <a:fld id="{D95613B2-8771-4AFC-9CFA-6B3D8C987937}" type="slidenum">
              <a:rPr kumimoji="1" lang="ja-JP" altLang="en-US" smtClean="0"/>
              <a:t>‹#›</a:t>
            </a:fld>
            <a:endParaRPr kumimoji="1" lang="ja-JP" altLang="en-US"/>
          </a:p>
        </p:txBody>
      </p:sp>
      <p:sp>
        <p:nvSpPr>
          <p:cNvPr id="3" name="Text Placeholder 2"/>
          <p:cNvSpPr>
            <a:spLocks noGrp="1"/>
          </p:cNvSpPr>
          <p:nvPr>
            <p:ph type="body" idx="1"/>
          </p:nvPr>
        </p:nvSpPr>
        <p:spPr>
          <a:xfrm>
            <a:off x="1162757" y="2675467"/>
            <a:ext cx="9877777" cy="345069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extLst>
      <p:ext uri="{BB962C8B-B14F-4D97-AF65-F5344CB8AC3E}">
        <p14:creationId xmlns:p14="http://schemas.microsoft.com/office/powerpoint/2010/main" val="2658473811"/>
      </p:ext>
    </p:extLst>
  </p:cSld>
  <p:clrMap bg1="lt1" tx1="dk1" bg2="lt2" tx2="dk2" accent1="accent1" accent2="accent2" accent3="accent3" accent4="accent4" accent5="accent5" accent6="accent6" hlink="hlink" folHlink="folHlink"/>
  <p:sldLayoutIdLst>
    <p:sldLayoutId id="2147484158" r:id="rId1"/>
    <p:sldLayoutId id="2147484159" r:id="rId2"/>
    <p:sldLayoutId id="2147484160" r:id="rId3"/>
    <p:sldLayoutId id="2147484161" r:id="rId4"/>
    <p:sldLayoutId id="2147484162" r:id="rId5"/>
    <p:sldLayoutId id="2147484163" r:id="rId6"/>
    <p:sldLayoutId id="2147484164" r:id="rId7"/>
    <p:sldLayoutId id="2147484165" r:id="rId8"/>
    <p:sldLayoutId id="2147484166" r:id="rId9"/>
    <p:sldLayoutId id="2147484167" r:id="rId10"/>
    <p:sldLayoutId id="2147484168" r:id="rId11"/>
  </p:sldLayoutIdLst>
  <p:txStyles>
    <p:title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304800" y="228600"/>
            <a:ext cx="11594592"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82220" y="1679429"/>
            <a:ext cx="11631168"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609600" y="338328"/>
            <a:ext cx="10972800" cy="125272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4" name="Date Placeholder 3"/>
          <p:cNvSpPr>
            <a:spLocks noGrp="1"/>
          </p:cNvSpPr>
          <p:nvPr>
            <p:ph type="dt" sz="half" idx="2"/>
          </p:nvPr>
        </p:nvSpPr>
        <p:spPr>
          <a:xfrm>
            <a:off x="6884896" y="6250165"/>
            <a:ext cx="5048920" cy="365125"/>
          </a:xfrm>
          <a:prstGeom prst="rect">
            <a:avLst/>
          </a:prstGeom>
        </p:spPr>
        <p:txBody>
          <a:bodyPr vert="horz" lIns="91440" tIns="45720" rIns="91440" bIns="45720" rtlCol="0" anchor="ctr"/>
          <a:lstStyle>
            <a:lvl1pPr algn="r">
              <a:defRPr sz="1000">
                <a:solidFill>
                  <a:schemeClr val="tx2"/>
                </a:solidFill>
              </a:defRPr>
            </a:lvl1pPr>
          </a:lstStyle>
          <a:p>
            <a:fld id="{C9171498-61B9-4045-BEB8-370EFADC3011}" type="datetimeFigureOut">
              <a:rPr kumimoji="1" lang="ja-JP" altLang="en-US" smtClean="0"/>
              <a:t>2019/8/28</a:t>
            </a:fld>
            <a:endParaRPr kumimoji="1" lang="ja-JP" altLang="en-US"/>
          </a:p>
        </p:txBody>
      </p:sp>
      <p:sp>
        <p:nvSpPr>
          <p:cNvPr id="5" name="Footer Placeholder 4"/>
          <p:cNvSpPr>
            <a:spLocks noGrp="1"/>
          </p:cNvSpPr>
          <p:nvPr>
            <p:ph type="ftr" sz="quarter" idx="3"/>
          </p:nvPr>
        </p:nvSpPr>
        <p:spPr>
          <a:xfrm>
            <a:off x="258185" y="6250165"/>
            <a:ext cx="5048921" cy="365125"/>
          </a:xfrm>
          <a:prstGeom prst="rect">
            <a:avLst/>
          </a:prstGeom>
        </p:spPr>
        <p:txBody>
          <a:bodyPr vert="horz" lIns="91440" tIns="45720" rIns="91440" bIns="45720" rtlCol="0" anchor="ctr"/>
          <a:lstStyle>
            <a:lvl1pPr algn="l">
              <a:defRPr sz="1000">
                <a:solidFill>
                  <a:schemeClr val="tx2"/>
                </a:solidFill>
              </a:defRPr>
            </a:lvl1pPr>
          </a:lstStyle>
          <a:p>
            <a:endParaRPr kumimoji="1" lang="ja-JP" altLang="en-US"/>
          </a:p>
        </p:txBody>
      </p:sp>
      <p:sp>
        <p:nvSpPr>
          <p:cNvPr id="6" name="Slide Number Placeholder 5"/>
          <p:cNvSpPr>
            <a:spLocks noGrp="1"/>
          </p:cNvSpPr>
          <p:nvPr>
            <p:ph type="sldNum" sz="quarter" idx="4"/>
          </p:nvPr>
        </p:nvSpPr>
        <p:spPr>
          <a:xfrm>
            <a:off x="5321451" y="6250164"/>
            <a:ext cx="1549101" cy="365125"/>
          </a:xfrm>
          <a:prstGeom prst="rect">
            <a:avLst/>
          </a:prstGeom>
        </p:spPr>
        <p:txBody>
          <a:bodyPr vert="horz" lIns="91440" tIns="45720" rIns="91440" bIns="45720" rtlCol="0" anchor="ctr"/>
          <a:lstStyle>
            <a:lvl1pPr algn="ctr">
              <a:defRPr sz="1000">
                <a:solidFill>
                  <a:schemeClr val="tx2"/>
                </a:solidFill>
              </a:defRPr>
            </a:lvl1pPr>
          </a:lstStyle>
          <a:p>
            <a:fld id="{D95613B2-8771-4AFC-9CFA-6B3D8C987937}" type="slidenum">
              <a:rPr kumimoji="1" lang="ja-JP" altLang="en-US" smtClean="0"/>
              <a:t>‹#›</a:t>
            </a:fld>
            <a:endParaRPr kumimoji="1" lang="ja-JP" altLang="en-US"/>
          </a:p>
        </p:txBody>
      </p:sp>
      <p:sp>
        <p:nvSpPr>
          <p:cNvPr id="3" name="Text Placeholder 2"/>
          <p:cNvSpPr>
            <a:spLocks noGrp="1"/>
          </p:cNvSpPr>
          <p:nvPr>
            <p:ph type="body" idx="1"/>
          </p:nvPr>
        </p:nvSpPr>
        <p:spPr>
          <a:xfrm>
            <a:off x="1162757" y="2675467"/>
            <a:ext cx="9877777" cy="345069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extLst>
      <p:ext uri="{BB962C8B-B14F-4D97-AF65-F5344CB8AC3E}">
        <p14:creationId xmlns:p14="http://schemas.microsoft.com/office/powerpoint/2010/main" val="2089460537"/>
      </p:ext>
    </p:extLst>
  </p:cSld>
  <p:clrMap bg1="lt1" tx1="dk1" bg2="lt2" tx2="dk2" accent1="accent1" accent2="accent2" accent3="accent3" accent4="accent4" accent5="accent5" accent6="accent6" hlink="hlink" folHlink="folHlink"/>
  <p:sldLayoutIdLst>
    <p:sldLayoutId id="2147484170" r:id="rId1"/>
    <p:sldLayoutId id="2147484171" r:id="rId2"/>
    <p:sldLayoutId id="2147484172" r:id="rId3"/>
    <p:sldLayoutId id="2147484173" r:id="rId4"/>
    <p:sldLayoutId id="2147484174" r:id="rId5"/>
    <p:sldLayoutId id="2147484175" r:id="rId6"/>
    <p:sldLayoutId id="2147484176" r:id="rId7"/>
    <p:sldLayoutId id="2147484177" r:id="rId8"/>
    <p:sldLayoutId id="2147484178" r:id="rId9"/>
    <p:sldLayoutId id="2147484179" r:id="rId10"/>
    <p:sldLayoutId id="2147484180" r:id="rId11"/>
  </p:sldLayoutIdLst>
  <p:txStyles>
    <p:title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304800" y="228600"/>
            <a:ext cx="11594592"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82220" y="1679429"/>
            <a:ext cx="11631168"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609600" y="338328"/>
            <a:ext cx="10972800" cy="125272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4" name="Date Placeholder 3"/>
          <p:cNvSpPr>
            <a:spLocks noGrp="1"/>
          </p:cNvSpPr>
          <p:nvPr>
            <p:ph type="dt" sz="half" idx="2"/>
          </p:nvPr>
        </p:nvSpPr>
        <p:spPr>
          <a:xfrm>
            <a:off x="6884896" y="6250165"/>
            <a:ext cx="5048920" cy="365125"/>
          </a:xfrm>
          <a:prstGeom prst="rect">
            <a:avLst/>
          </a:prstGeom>
        </p:spPr>
        <p:txBody>
          <a:bodyPr vert="horz" lIns="91440" tIns="45720" rIns="91440" bIns="45720" rtlCol="0" anchor="ctr"/>
          <a:lstStyle>
            <a:lvl1pPr algn="r">
              <a:defRPr sz="1000">
                <a:solidFill>
                  <a:schemeClr val="tx2"/>
                </a:solidFill>
              </a:defRPr>
            </a:lvl1pPr>
          </a:lstStyle>
          <a:p>
            <a:fld id="{C9171498-61B9-4045-BEB8-370EFADC3011}" type="datetimeFigureOut">
              <a:rPr kumimoji="1" lang="ja-JP" altLang="en-US" smtClean="0"/>
              <a:t>2019/8/28</a:t>
            </a:fld>
            <a:endParaRPr kumimoji="1" lang="ja-JP" altLang="en-US"/>
          </a:p>
        </p:txBody>
      </p:sp>
      <p:sp>
        <p:nvSpPr>
          <p:cNvPr id="5" name="Footer Placeholder 4"/>
          <p:cNvSpPr>
            <a:spLocks noGrp="1"/>
          </p:cNvSpPr>
          <p:nvPr>
            <p:ph type="ftr" sz="quarter" idx="3"/>
          </p:nvPr>
        </p:nvSpPr>
        <p:spPr>
          <a:xfrm>
            <a:off x="258185" y="6250165"/>
            <a:ext cx="5048921" cy="365125"/>
          </a:xfrm>
          <a:prstGeom prst="rect">
            <a:avLst/>
          </a:prstGeom>
        </p:spPr>
        <p:txBody>
          <a:bodyPr vert="horz" lIns="91440" tIns="45720" rIns="91440" bIns="45720" rtlCol="0" anchor="ctr"/>
          <a:lstStyle>
            <a:lvl1pPr algn="l">
              <a:defRPr sz="1000">
                <a:solidFill>
                  <a:schemeClr val="tx2"/>
                </a:solidFill>
              </a:defRPr>
            </a:lvl1pPr>
          </a:lstStyle>
          <a:p>
            <a:endParaRPr kumimoji="1" lang="ja-JP" altLang="en-US"/>
          </a:p>
        </p:txBody>
      </p:sp>
      <p:sp>
        <p:nvSpPr>
          <p:cNvPr id="6" name="Slide Number Placeholder 5"/>
          <p:cNvSpPr>
            <a:spLocks noGrp="1"/>
          </p:cNvSpPr>
          <p:nvPr>
            <p:ph type="sldNum" sz="quarter" idx="4"/>
          </p:nvPr>
        </p:nvSpPr>
        <p:spPr>
          <a:xfrm>
            <a:off x="5321451" y="6250164"/>
            <a:ext cx="1549101" cy="365125"/>
          </a:xfrm>
          <a:prstGeom prst="rect">
            <a:avLst/>
          </a:prstGeom>
        </p:spPr>
        <p:txBody>
          <a:bodyPr vert="horz" lIns="91440" tIns="45720" rIns="91440" bIns="45720" rtlCol="0" anchor="ctr"/>
          <a:lstStyle>
            <a:lvl1pPr algn="ctr">
              <a:defRPr sz="1000">
                <a:solidFill>
                  <a:schemeClr val="tx2"/>
                </a:solidFill>
              </a:defRPr>
            </a:lvl1pPr>
          </a:lstStyle>
          <a:p>
            <a:fld id="{D95613B2-8771-4AFC-9CFA-6B3D8C987937}" type="slidenum">
              <a:rPr kumimoji="1" lang="ja-JP" altLang="en-US" smtClean="0"/>
              <a:t>‹#›</a:t>
            </a:fld>
            <a:endParaRPr kumimoji="1" lang="ja-JP" altLang="en-US"/>
          </a:p>
        </p:txBody>
      </p:sp>
      <p:sp>
        <p:nvSpPr>
          <p:cNvPr id="3" name="Text Placeholder 2"/>
          <p:cNvSpPr>
            <a:spLocks noGrp="1"/>
          </p:cNvSpPr>
          <p:nvPr>
            <p:ph type="body" idx="1"/>
          </p:nvPr>
        </p:nvSpPr>
        <p:spPr>
          <a:xfrm>
            <a:off x="1162757" y="2675467"/>
            <a:ext cx="9877777" cy="345069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extLst>
      <p:ext uri="{BB962C8B-B14F-4D97-AF65-F5344CB8AC3E}">
        <p14:creationId xmlns:p14="http://schemas.microsoft.com/office/powerpoint/2010/main" val="716534660"/>
      </p:ext>
    </p:extLst>
  </p:cSld>
  <p:clrMap bg1="lt1" tx1="dk1" bg2="lt2" tx2="dk2" accent1="accent1" accent2="accent2" accent3="accent3" accent4="accent4" accent5="accent5" accent6="accent6" hlink="hlink" folHlink="folHlink"/>
  <p:sldLayoutIdLst>
    <p:sldLayoutId id="2147484182" r:id="rId1"/>
    <p:sldLayoutId id="2147484183" r:id="rId2"/>
    <p:sldLayoutId id="2147484184" r:id="rId3"/>
    <p:sldLayoutId id="2147484185" r:id="rId4"/>
    <p:sldLayoutId id="2147484186" r:id="rId5"/>
    <p:sldLayoutId id="2147484187" r:id="rId6"/>
    <p:sldLayoutId id="2147484188" r:id="rId7"/>
    <p:sldLayoutId id="2147484189" r:id="rId8"/>
    <p:sldLayoutId id="2147484190" r:id="rId9"/>
    <p:sldLayoutId id="2147484191" r:id="rId10"/>
    <p:sldLayoutId id="2147484192" r:id="rId11"/>
  </p:sldLayoutIdLst>
  <p:txStyles>
    <p:title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304800" y="228600"/>
            <a:ext cx="11594592"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82220" y="1679429"/>
            <a:ext cx="11631168"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609600" y="338328"/>
            <a:ext cx="10972800" cy="125272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4" name="Date Placeholder 3"/>
          <p:cNvSpPr>
            <a:spLocks noGrp="1"/>
          </p:cNvSpPr>
          <p:nvPr>
            <p:ph type="dt" sz="half" idx="2"/>
          </p:nvPr>
        </p:nvSpPr>
        <p:spPr>
          <a:xfrm>
            <a:off x="6884896" y="6250165"/>
            <a:ext cx="5048920" cy="365125"/>
          </a:xfrm>
          <a:prstGeom prst="rect">
            <a:avLst/>
          </a:prstGeom>
        </p:spPr>
        <p:txBody>
          <a:bodyPr vert="horz" lIns="91440" tIns="45720" rIns="91440" bIns="45720" rtlCol="0" anchor="ctr"/>
          <a:lstStyle>
            <a:lvl1pPr algn="r">
              <a:defRPr sz="1000">
                <a:solidFill>
                  <a:schemeClr val="tx2"/>
                </a:solidFill>
              </a:defRPr>
            </a:lvl1pPr>
          </a:lstStyle>
          <a:p>
            <a:fld id="{C9171498-61B9-4045-BEB8-370EFADC3011}" type="datetimeFigureOut">
              <a:rPr kumimoji="1" lang="ja-JP" altLang="en-US" smtClean="0"/>
              <a:t>2019/8/28</a:t>
            </a:fld>
            <a:endParaRPr kumimoji="1" lang="ja-JP" altLang="en-US"/>
          </a:p>
        </p:txBody>
      </p:sp>
      <p:sp>
        <p:nvSpPr>
          <p:cNvPr id="5" name="Footer Placeholder 4"/>
          <p:cNvSpPr>
            <a:spLocks noGrp="1"/>
          </p:cNvSpPr>
          <p:nvPr>
            <p:ph type="ftr" sz="quarter" idx="3"/>
          </p:nvPr>
        </p:nvSpPr>
        <p:spPr>
          <a:xfrm>
            <a:off x="258185" y="6250165"/>
            <a:ext cx="5048921" cy="365125"/>
          </a:xfrm>
          <a:prstGeom prst="rect">
            <a:avLst/>
          </a:prstGeom>
        </p:spPr>
        <p:txBody>
          <a:bodyPr vert="horz" lIns="91440" tIns="45720" rIns="91440" bIns="45720" rtlCol="0" anchor="ctr"/>
          <a:lstStyle>
            <a:lvl1pPr algn="l">
              <a:defRPr sz="1000">
                <a:solidFill>
                  <a:schemeClr val="tx2"/>
                </a:solidFill>
              </a:defRPr>
            </a:lvl1pPr>
          </a:lstStyle>
          <a:p>
            <a:endParaRPr kumimoji="1" lang="ja-JP" altLang="en-US"/>
          </a:p>
        </p:txBody>
      </p:sp>
      <p:sp>
        <p:nvSpPr>
          <p:cNvPr id="6" name="Slide Number Placeholder 5"/>
          <p:cNvSpPr>
            <a:spLocks noGrp="1"/>
          </p:cNvSpPr>
          <p:nvPr>
            <p:ph type="sldNum" sz="quarter" idx="4"/>
          </p:nvPr>
        </p:nvSpPr>
        <p:spPr>
          <a:xfrm>
            <a:off x="5321451" y="6250164"/>
            <a:ext cx="1549101" cy="365125"/>
          </a:xfrm>
          <a:prstGeom prst="rect">
            <a:avLst/>
          </a:prstGeom>
        </p:spPr>
        <p:txBody>
          <a:bodyPr vert="horz" lIns="91440" tIns="45720" rIns="91440" bIns="45720" rtlCol="0" anchor="ctr"/>
          <a:lstStyle>
            <a:lvl1pPr algn="ctr">
              <a:defRPr sz="1000">
                <a:solidFill>
                  <a:schemeClr val="tx2"/>
                </a:solidFill>
              </a:defRPr>
            </a:lvl1pPr>
          </a:lstStyle>
          <a:p>
            <a:fld id="{D95613B2-8771-4AFC-9CFA-6B3D8C987937}" type="slidenum">
              <a:rPr kumimoji="1" lang="ja-JP" altLang="en-US" smtClean="0"/>
              <a:t>‹#›</a:t>
            </a:fld>
            <a:endParaRPr kumimoji="1" lang="ja-JP" altLang="en-US"/>
          </a:p>
        </p:txBody>
      </p:sp>
      <p:sp>
        <p:nvSpPr>
          <p:cNvPr id="3" name="Text Placeholder 2"/>
          <p:cNvSpPr>
            <a:spLocks noGrp="1"/>
          </p:cNvSpPr>
          <p:nvPr>
            <p:ph type="body" idx="1"/>
          </p:nvPr>
        </p:nvSpPr>
        <p:spPr>
          <a:xfrm>
            <a:off x="1162757" y="2675467"/>
            <a:ext cx="9877777" cy="345069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extLst>
      <p:ext uri="{BB962C8B-B14F-4D97-AF65-F5344CB8AC3E}">
        <p14:creationId xmlns:p14="http://schemas.microsoft.com/office/powerpoint/2010/main" val="3013962041"/>
      </p:ext>
    </p:extLst>
  </p:cSld>
  <p:clrMap bg1="lt1" tx1="dk1" bg2="lt2" tx2="dk2" accent1="accent1" accent2="accent2" accent3="accent3" accent4="accent4" accent5="accent5" accent6="accent6" hlink="hlink" folHlink="folHlink"/>
  <p:sldLayoutIdLst>
    <p:sldLayoutId id="2147484194" r:id="rId1"/>
    <p:sldLayoutId id="2147484195" r:id="rId2"/>
    <p:sldLayoutId id="2147484196" r:id="rId3"/>
    <p:sldLayoutId id="2147484197" r:id="rId4"/>
    <p:sldLayoutId id="2147484198" r:id="rId5"/>
    <p:sldLayoutId id="2147484199" r:id="rId6"/>
    <p:sldLayoutId id="2147484200" r:id="rId7"/>
    <p:sldLayoutId id="2147484201" r:id="rId8"/>
    <p:sldLayoutId id="2147484202" r:id="rId9"/>
    <p:sldLayoutId id="2147484203" r:id="rId10"/>
    <p:sldLayoutId id="2147484204" r:id="rId11"/>
  </p:sldLayoutIdLst>
  <p:txStyles>
    <p:title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304800" y="228600"/>
            <a:ext cx="11594592"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82220" y="1679429"/>
            <a:ext cx="11631168"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609600" y="338328"/>
            <a:ext cx="10972800" cy="125272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4" name="Date Placeholder 3"/>
          <p:cNvSpPr>
            <a:spLocks noGrp="1"/>
          </p:cNvSpPr>
          <p:nvPr>
            <p:ph type="dt" sz="half" idx="2"/>
          </p:nvPr>
        </p:nvSpPr>
        <p:spPr>
          <a:xfrm>
            <a:off x="6884896" y="6250165"/>
            <a:ext cx="5048920" cy="365125"/>
          </a:xfrm>
          <a:prstGeom prst="rect">
            <a:avLst/>
          </a:prstGeom>
        </p:spPr>
        <p:txBody>
          <a:bodyPr vert="horz" lIns="91440" tIns="45720" rIns="91440" bIns="45720" rtlCol="0" anchor="ctr"/>
          <a:lstStyle>
            <a:lvl1pPr algn="r">
              <a:defRPr sz="1000">
                <a:solidFill>
                  <a:schemeClr val="tx2"/>
                </a:solidFill>
              </a:defRPr>
            </a:lvl1pPr>
          </a:lstStyle>
          <a:p>
            <a:fld id="{C9171498-61B9-4045-BEB8-370EFADC3011}" type="datetimeFigureOut">
              <a:rPr kumimoji="1" lang="ja-JP" altLang="en-US" smtClean="0"/>
              <a:t>2019/8/28</a:t>
            </a:fld>
            <a:endParaRPr kumimoji="1" lang="ja-JP" altLang="en-US"/>
          </a:p>
        </p:txBody>
      </p:sp>
      <p:sp>
        <p:nvSpPr>
          <p:cNvPr id="5" name="Footer Placeholder 4"/>
          <p:cNvSpPr>
            <a:spLocks noGrp="1"/>
          </p:cNvSpPr>
          <p:nvPr>
            <p:ph type="ftr" sz="quarter" idx="3"/>
          </p:nvPr>
        </p:nvSpPr>
        <p:spPr>
          <a:xfrm>
            <a:off x="258185" y="6250165"/>
            <a:ext cx="5048921" cy="365125"/>
          </a:xfrm>
          <a:prstGeom prst="rect">
            <a:avLst/>
          </a:prstGeom>
        </p:spPr>
        <p:txBody>
          <a:bodyPr vert="horz" lIns="91440" tIns="45720" rIns="91440" bIns="45720" rtlCol="0" anchor="ctr"/>
          <a:lstStyle>
            <a:lvl1pPr algn="l">
              <a:defRPr sz="1000">
                <a:solidFill>
                  <a:schemeClr val="tx2"/>
                </a:solidFill>
              </a:defRPr>
            </a:lvl1pPr>
          </a:lstStyle>
          <a:p>
            <a:endParaRPr kumimoji="1" lang="ja-JP" altLang="en-US"/>
          </a:p>
        </p:txBody>
      </p:sp>
      <p:sp>
        <p:nvSpPr>
          <p:cNvPr id="6" name="Slide Number Placeholder 5"/>
          <p:cNvSpPr>
            <a:spLocks noGrp="1"/>
          </p:cNvSpPr>
          <p:nvPr>
            <p:ph type="sldNum" sz="quarter" idx="4"/>
          </p:nvPr>
        </p:nvSpPr>
        <p:spPr>
          <a:xfrm>
            <a:off x="5321451" y="6250164"/>
            <a:ext cx="1549101" cy="365125"/>
          </a:xfrm>
          <a:prstGeom prst="rect">
            <a:avLst/>
          </a:prstGeom>
        </p:spPr>
        <p:txBody>
          <a:bodyPr vert="horz" lIns="91440" tIns="45720" rIns="91440" bIns="45720" rtlCol="0" anchor="ctr"/>
          <a:lstStyle>
            <a:lvl1pPr algn="ctr">
              <a:defRPr sz="1000">
                <a:solidFill>
                  <a:schemeClr val="tx2"/>
                </a:solidFill>
              </a:defRPr>
            </a:lvl1pPr>
          </a:lstStyle>
          <a:p>
            <a:fld id="{D95613B2-8771-4AFC-9CFA-6B3D8C987937}" type="slidenum">
              <a:rPr kumimoji="1" lang="ja-JP" altLang="en-US" smtClean="0"/>
              <a:t>‹#›</a:t>
            </a:fld>
            <a:endParaRPr kumimoji="1" lang="ja-JP" altLang="en-US"/>
          </a:p>
        </p:txBody>
      </p:sp>
      <p:sp>
        <p:nvSpPr>
          <p:cNvPr id="3" name="Text Placeholder 2"/>
          <p:cNvSpPr>
            <a:spLocks noGrp="1"/>
          </p:cNvSpPr>
          <p:nvPr>
            <p:ph type="body" idx="1"/>
          </p:nvPr>
        </p:nvSpPr>
        <p:spPr>
          <a:xfrm>
            <a:off x="1162757" y="2675467"/>
            <a:ext cx="9877777" cy="345069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extLst>
      <p:ext uri="{BB962C8B-B14F-4D97-AF65-F5344CB8AC3E}">
        <p14:creationId xmlns:p14="http://schemas.microsoft.com/office/powerpoint/2010/main" val="2091097364"/>
      </p:ext>
    </p:extLst>
  </p:cSld>
  <p:clrMap bg1="lt1" tx1="dk1" bg2="lt2" tx2="dk2" accent1="accent1" accent2="accent2" accent3="accent3" accent4="accent4" accent5="accent5" accent6="accent6" hlink="hlink" folHlink="folHlink"/>
  <p:sldLayoutIdLst>
    <p:sldLayoutId id="2147484206" r:id="rId1"/>
    <p:sldLayoutId id="2147484207" r:id="rId2"/>
    <p:sldLayoutId id="2147484208" r:id="rId3"/>
    <p:sldLayoutId id="2147484209" r:id="rId4"/>
    <p:sldLayoutId id="2147484210" r:id="rId5"/>
    <p:sldLayoutId id="2147484211" r:id="rId6"/>
    <p:sldLayoutId id="2147484212" r:id="rId7"/>
    <p:sldLayoutId id="2147484213" r:id="rId8"/>
    <p:sldLayoutId id="2147484214" r:id="rId9"/>
    <p:sldLayoutId id="2147484215" r:id="rId10"/>
    <p:sldLayoutId id="2147484216" r:id="rId11"/>
  </p:sldLayoutIdLst>
  <p:txStyles>
    <p:title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304800" y="228600"/>
            <a:ext cx="11594592"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82220" y="1679429"/>
            <a:ext cx="11631168"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609600" y="338328"/>
            <a:ext cx="10972800" cy="125272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4" name="Date Placeholder 3"/>
          <p:cNvSpPr>
            <a:spLocks noGrp="1"/>
          </p:cNvSpPr>
          <p:nvPr>
            <p:ph type="dt" sz="half" idx="2"/>
          </p:nvPr>
        </p:nvSpPr>
        <p:spPr>
          <a:xfrm>
            <a:off x="6884896" y="6250165"/>
            <a:ext cx="5048920" cy="365125"/>
          </a:xfrm>
          <a:prstGeom prst="rect">
            <a:avLst/>
          </a:prstGeom>
        </p:spPr>
        <p:txBody>
          <a:bodyPr vert="horz" lIns="91440" tIns="45720" rIns="91440" bIns="45720" rtlCol="0" anchor="ctr"/>
          <a:lstStyle>
            <a:lvl1pPr algn="r">
              <a:defRPr sz="1000">
                <a:solidFill>
                  <a:schemeClr val="tx2"/>
                </a:solidFill>
              </a:defRPr>
            </a:lvl1pPr>
          </a:lstStyle>
          <a:p>
            <a:fld id="{C9171498-61B9-4045-BEB8-370EFADC3011}" type="datetimeFigureOut">
              <a:rPr kumimoji="1" lang="ja-JP" altLang="en-US" smtClean="0"/>
              <a:t>2019/8/28</a:t>
            </a:fld>
            <a:endParaRPr kumimoji="1" lang="ja-JP" altLang="en-US"/>
          </a:p>
        </p:txBody>
      </p:sp>
      <p:sp>
        <p:nvSpPr>
          <p:cNvPr id="5" name="Footer Placeholder 4"/>
          <p:cNvSpPr>
            <a:spLocks noGrp="1"/>
          </p:cNvSpPr>
          <p:nvPr>
            <p:ph type="ftr" sz="quarter" idx="3"/>
          </p:nvPr>
        </p:nvSpPr>
        <p:spPr>
          <a:xfrm>
            <a:off x="258185" y="6250165"/>
            <a:ext cx="5048921" cy="365125"/>
          </a:xfrm>
          <a:prstGeom prst="rect">
            <a:avLst/>
          </a:prstGeom>
        </p:spPr>
        <p:txBody>
          <a:bodyPr vert="horz" lIns="91440" tIns="45720" rIns="91440" bIns="45720" rtlCol="0" anchor="ctr"/>
          <a:lstStyle>
            <a:lvl1pPr algn="l">
              <a:defRPr sz="1000">
                <a:solidFill>
                  <a:schemeClr val="tx2"/>
                </a:solidFill>
              </a:defRPr>
            </a:lvl1pPr>
          </a:lstStyle>
          <a:p>
            <a:endParaRPr kumimoji="1" lang="ja-JP" altLang="en-US"/>
          </a:p>
        </p:txBody>
      </p:sp>
      <p:sp>
        <p:nvSpPr>
          <p:cNvPr id="6" name="Slide Number Placeholder 5"/>
          <p:cNvSpPr>
            <a:spLocks noGrp="1"/>
          </p:cNvSpPr>
          <p:nvPr>
            <p:ph type="sldNum" sz="quarter" idx="4"/>
          </p:nvPr>
        </p:nvSpPr>
        <p:spPr>
          <a:xfrm>
            <a:off x="5321451" y="6250164"/>
            <a:ext cx="1549101" cy="365125"/>
          </a:xfrm>
          <a:prstGeom prst="rect">
            <a:avLst/>
          </a:prstGeom>
        </p:spPr>
        <p:txBody>
          <a:bodyPr vert="horz" lIns="91440" tIns="45720" rIns="91440" bIns="45720" rtlCol="0" anchor="ctr"/>
          <a:lstStyle>
            <a:lvl1pPr algn="ctr">
              <a:defRPr sz="1000">
                <a:solidFill>
                  <a:schemeClr val="tx2"/>
                </a:solidFill>
              </a:defRPr>
            </a:lvl1pPr>
          </a:lstStyle>
          <a:p>
            <a:fld id="{D95613B2-8771-4AFC-9CFA-6B3D8C987937}" type="slidenum">
              <a:rPr kumimoji="1" lang="ja-JP" altLang="en-US" smtClean="0"/>
              <a:t>‹#›</a:t>
            </a:fld>
            <a:endParaRPr kumimoji="1" lang="ja-JP" altLang="en-US"/>
          </a:p>
        </p:txBody>
      </p:sp>
      <p:sp>
        <p:nvSpPr>
          <p:cNvPr id="3" name="Text Placeholder 2"/>
          <p:cNvSpPr>
            <a:spLocks noGrp="1"/>
          </p:cNvSpPr>
          <p:nvPr>
            <p:ph type="body" idx="1"/>
          </p:nvPr>
        </p:nvSpPr>
        <p:spPr>
          <a:xfrm>
            <a:off x="1162757" y="2675467"/>
            <a:ext cx="9877777" cy="345069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extLst>
      <p:ext uri="{BB962C8B-B14F-4D97-AF65-F5344CB8AC3E}">
        <p14:creationId xmlns:p14="http://schemas.microsoft.com/office/powerpoint/2010/main" val="167328592"/>
      </p:ext>
    </p:extLst>
  </p:cSld>
  <p:clrMap bg1="lt1" tx1="dk1" bg2="lt2" tx2="dk2" accent1="accent1" accent2="accent2" accent3="accent3" accent4="accent4" accent5="accent5" accent6="accent6" hlink="hlink" folHlink="folHlink"/>
  <p:sldLayoutIdLst>
    <p:sldLayoutId id="2147484218" r:id="rId1"/>
    <p:sldLayoutId id="2147484219" r:id="rId2"/>
    <p:sldLayoutId id="2147484220" r:id="rId3"/>
    <p:sldLayoutId id="2147484221" r:id="rId4"/>
    <p:sldLayoutId id="2147484222" r:id="rId5"/>
    <p:sldLayoutId id="2147484223" r:id="rId6"/>
    <p:sldLayoutId id="2147484224" r:id="rId7"/>
    <p:sldLayoutId id="2147484225" r:id="rId8"/>
    <p:sldLayoutId id="2147484226" r:id="rId9"/>
    <p:sldLayoutId id="2147484227" r:id="rId10"/>
    <p:sldLayoutId id="2147484228" r:id="rId11"/>
  </p:sldLayoutIdLst>
  <p:txStyles>
    <p:title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kumimoji="1"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kumimoji="1"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kumimoji="1"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kumimoji="1"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kumimoji="1"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kumimoji="1" sz="1400" kern="1200">
          <a:solidFill>
            <a:schemeClr val="tx2"/>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26.xml"/><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27.xml"/><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28.xml"/><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29.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30.xml"/><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31.xml"/><Relationship Id="rId1" Type="http://schemas.openxmlformats.org/officeDocument/2006/relationships/slideLayout" Target="../slideLayouts/slideLayout34.xml"/></Relationships>
</file>

<file path=ppt/slides/_rels/slide32.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32.xml"/><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33.xml"/><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34.xml"/><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35.xml"/><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36.xml"/><Relationship Id="rId1" Type="http://schemas.openxmlformats.org/officeDocument/2006/relationships/slideLayout" Target="../slideLayouts/slideLayout34.xml"/></Relationships>
</file>

<file path=ppt/slides/_rels/slide37.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37.xml"/><Relationship Id="rId1" Type="http://schemas.openxmlformats.org/officeDocument/2006/relationships/slideLayout" Target="../slideLayouts/slideLayout34.xml"/></Relationships>
</file>

<file path=ppt/slides/_rels/slide38.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38.xml"/><Relationship Id="rId1" Type="http://schemas.openxmlformats.org/officeDocument/2006/relationships/slideLayout" Target="../slideLayouts/slideLayout34.xml"/></Relationships>
</file>

<file path=ppt/slides/_rels/slide39.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39.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40.xml"/><Relationship Id="rId1" Type="http://schemas.openxmlformats.org/officeDocument/2006/relationships/slideLayout" Target="../slideLayouts/slideLayout34.xml"/></Relationships>
</file>

<file path=ppt/slides/_rels/slide41.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41.xml"/><Relationship Id="rId1" Type="http://schemas.openxmlformats.org/officeDocument/2006/relationships/slideLayout" Target="../slideLayouts/slideLayout34.xml"/></Relationships>
</file>

<file path=ppt/slides/_rels/slide42.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42.xml"/><Relationship Id="rId1" Type="http://schemas.openxmlformats.org/officeDocument/2006/relationships/slideLayout" Target="../slideLayouts/slideLayout34.xml"/></Relationships>
</file>

<file path=ppt/slides/_rels/slide43.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43.xml"/><Relationship Id="rId1" Type="http://schemas.openxmlformats.org/officeDocument/2006/relationships/slideLayout" Target="../slideLayouts/slideLayout34.xml"/></Relationships>
</file>

<file path=ppt/slides/_rels/slide4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tmp"/><Relationship Id="rId7" Type="http://schemas.openxmlformats.org/officeDocument/2006/relationships/diagramColors" Target="../diagrams/colors1.xml"/><Relationship Id="rId2" Type="http://schemas.openxmlformats.org/officeDocument/2006/relationships/notesSlide" Target="../notesSlides/notesSlide44.xml"/><Relationship Id="rId1" Type="http://schemas.openxmlformats.org/officeDocument/2006/relationships/slideLayout" Target="../slideLayouts/slideLayout3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5.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45.xml"/><Relationship Id="rId1" Type="http://schemas.openxmlformats.org/officeDocument/2006/relationships/slideLayout" Target="../slideLayouts/slideLayout34.xml"/></Relationships>
</file>

<file path=ppt/slides/_rels/slide46.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46.xml"/><Relationship Id="rId1" Type="http://schemas.openxmlformats.org/officeDocument/2006/relationships/slideLayout" Target="../slideLayouts/slideLayout34.xml"/></Relationships>
</file>

<file path=ppt/slides/_rels/slide47.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47.xml"/><Relationship Id="rId1" Type="http://schemas.openxmlformats.org/officeDocument/2006/relationships/slideLayout" Target="../slideLayouts/slideLayout3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878306" y="1949114"/>
            <a:ext cx="10363200" cy="786063"/>
          </a:xfrm>
        </p:spPr>
        <p:txBody>
          <a:bodyPr/>
          <a:lstStyle/>
          <a:p>
            <a:r>
              <a:rPr kumimoji="1" lang="ja-JP" altLang="en-US" dirty="0">
                <a:solidFill>
                  <a:schemeClr val="tx1"/>
                </a:solidFill>
                <a:latin typeface="ＭＳ ゴシック" panose="020B0609070205080204" pitchFamily="49" charset="-128"/>
                <a:ea typeface="ＭＳ ゴシック" panose="020B0609070205080204" pitchFamily="49" charset="-128"/>
              </a:rPr>
              <a:t>保育帳簿の書き方について</a:t>
            </a:r>
          </a:p>
        </p:txBody>
      </p:sp>
      <p:sp>
        <p:nvSpPr>
          <p:cNvPr id="2" name="サブタイトル 1"/>
          <p:cNvSpPr>
            <a:spLocks noGrp="1"/>
          </p:cNvSpPr>
          <p:nvPr>
            <p:ph type="subTitle" idx="1"/>
          </p:nvPr>
        </p:nvSpPr>
        <p:spPr>
          <a:xfrm>
            <a:off x="950495" y="786063"/>
            <a:ext cx="6581273" cy="585536"/>
          </a:xfrm>
        </p:spPr>
        <p:txBody>
          <a:bodyPr anchor="ctr">
            <a:normAutofit/>
          </a:bodyPr>
          <a:lstStyle/>
          <a:p>
            <a:pPr algn="dist"/>
            <a:r>
              <a:rPr kumimoji="1" lang="ja-JP" altLang="en-US" sz="2400" dirty="0">
                <a:solidFill>
                  <a:schemeClr val="tx1"/>
                </a:solidFill>
                <a:latin typeface="ＭＳ ゴシック" panose="020B0609070205080204" pitchFamily="49" charset="-128"/>
                <a:ea typeface="ＭＳ ゴシック" panose="020B0609070205080204" pitchFamily="49" charset="-128"/>
              </a:rPr>
              <a:t>福岡市保育士会　保育帳簿に関する研修会</a:t>
            </a:r>
          </a:p>
        </p:txBody>
      </p:sp>
      <p:sp>
        <p:nvSpPr>
          <p:cNvPr id="5" name="サブタイトル 1"/>
          <p:cNvSpPr txBox="1">
            <a:spLocks/>
          </p:cNvSpPr>
          <p:nvPr/>
        </p:nvSpPr>
        <p:spPr>
          <a:xfrm>
            <a:off x="4126832" y="5333999"/>
            <a:ext cx="6581273" cy="585536"/>
          </a:xfrm>
          <a:prstGeom prst="rect">
            <a:avLst/>
          </a:prstGeom>
        </p:spPr>
        <p:txBody>
          <a:bodyPr vert="horz" anchor="ctr">
            <a:normAutofit/>
          </a:bodyPr>
          <a:lstStyle>
            <a:lvl1pPr marL="0" indent="0" algn="ctr" rtl="0" eaLnBrk="1" latinLnBrk="0" hangingPunct="1">
              <a:spcBef>
                <a:spcPct val="20000"/>
              </a:spcBef>
              <a:buClr>
                <a:schemeClr val="accent1"/>
              </a:buClr>
              <a:buSzPct val="85000"/>
              <a:buFont typeface="Wingdings 2"/>
              <a:buNone/>
              <a:defRPr kumimoji="1" sz="1600" b="1" kern="1200" cap="all" spc="250" baseline="0">
                <a:solidFill>
                  <a:schemeClr val="tx2"/>
                </a:solidFill>
                <a:latin typeface="+mn-lt"/>
                <a:ea typeface="+mn-ea"/>
                <a:cs typeface="+mn-cs"/>
              </a:defRPr>
            </a:lvl1pPr>
            <a:lvl2pPr marL="457200" indent="0" algn="ctr" rtl="0" eaLnBrk="1" latinLnBrk="0" hangingPunct="1">
              <a:spcBef>
                <a:spcPct val="20000"/>
              </a:spcBef>
              <a:buClr>
                <a:schemeClr val="accent2"/>
              </a:buClr>
              <a:buSzPct val="70000"/>
              <a:buFont typeface="Wingdings"/>
              <a:buNone/>
              <a:defRPr kumimoji="1" sz="2200" kern="1200">
                <a:solidFill>
                  <a:schemeClr val="tx2"/>
                </a:solidFill>
                <a:latin typeface="+mn-lt"/>
                <a:ea typeface="+mn-ea"/>
                <a:cs typeface="+mn-cs"/>
              </a:defRPr>
            </a:lvl2pPr>
            <a:lvl3pPr marL="914400" indent="0" algn="ctr" rtl="0" eaLnBrk="1" latinLnBrk="0" hangingPunct="1">
              <a:spcBef>
                <a:spcPct val="20000"/>
              </a:spcBef>
              <a:buClr>
                <a:schemeClr val="accent3"/>
              </a:buClr>
              <a:buSzPct val="75000"/>
              <a:buFont typeface="Wingdings 2"/>
              <a:buNone/>
              <a:defRPr kumimoji="1" sz="2000" kern="1200">
                <a:solidFill>
                  <a:schemeClr val="tx1"/>
                </a:solidFill>
                <a:latin typeface="+mn-lt"/>
                <a:ea typeface="+mn-ea"/>
                <a:cs typeface="+mn-cs"/>
              </a:defRPr>
            </a:lvl3pPr>
            <a:lvl4pPr marL="1371600" indent="0" algn="ctr" rtl="0" eaLnBrk="1" latinLnBrk="0" hangingPunct="1">
              <a:spcBef>
                <a:spcPct val="20000"/>
              </a:spcBef>
              <a:buClr>
                <a:schemeClr val="accent4"/>
              </a:buClr>
              <a:buSzPct val="70000"/>
              <a:buFont typeface="Wingdings"/>
              <a:buNone/>
              <a:defRPr kumimoji="1" sz="2000" kern="1200">
                <a:solidFill>
                  <a:schemeClr val="tx2"/>
                </a:solidFill>
                <a:latin typeface="+mn-lt"/>
                <a:ea typeface="+mn-ea"/>
                <a:cs typeface="+mn-cs"/>
              </a:defRPr>
            </a:lvl4pPr>
            <a:lvl5pPr marL="1828800" indent="0" algn="ctr" rtl="0" eaLnBrk="1" latinLnBrk="0" hangingPunct="1">
              <a:spcBef>
                <a:spcPct val="20000"/>
              </a:spcBef>
              <a:buClr>
                <a:schemeClr val="accent5"/>
              </a:buClr>
              <a:buFontTx/>
              <a:buNone/>
              <a:defRPr kumimoji="1" sz="1800" kern="1200">
                <a:solidFill>
                  <a:schemeClr val="tx1"/>
                </a:solidFill>
                <a:latin typeface="+mn-lt"/>
                <a:ea typeface="+mn-ea"/>
                <a:cs typeface="+mn-cs"/>
              </a:defRPr>
            </a:lvl5pPr>
            <a:lvl6pPr marL="2286000" indent="0" algn="ctr" rtl="0" eaLnBrk="1" latinLnBrk="0" hangingPunct="1">
              <a:spcBef>
                <a:spcPct val="20000"/>
              </a:spcBef>
              <a:buClr>
                <a:schemeClr val="accent6"/>
              </a:buClr>
              <a:buSzPct val="80000"/>
              <a:buFont typeface="Wingdings 2"/>
              <a:buNone/>
              <a:defRPr kumimoji="1" sz="1800" kern="1200">
                <a:solidFill>
                  <a:schemeClr val="tx1"/>
                </a:solidFill>
                <a:latin typeface="+mn-lt"/>
                <a:ea typeface="+mn-ea"/>
                <a:cs typeface="+mn-cs"/>
              </a:defRPr>
            </a:lvl6pPr>
            <a:lvl7pPr marL="2743200" indent="0" algn="ctr" rtl="0" eaLnBrk="1" latinLnBrk="0" hangingPunct="1">
              <a:spcBef>
                <a:spcPct val="20000"/>
              </a:spcBef>
              <a:buClr>
                <a:schemeClr val="accent1">
                  <a:shade val="75000"/>
                </a:schemeClr>
              </a:buClr>
              <a:buSzPct val="90000"/>
              <a:buNone/>
              <a:defRPr kumimoji="1" sz="1600" kern="1200" baseline="0">
                <a:solidFill>
                  <a:schemeClr val="tx1"/>
                </a:solidFill>
                <a:latin typeface="+mn-lt"/>
                <a:ea typeface="+mn-ea"/>
                <a:cs typeface="+mn-cs"/>
              </a:defRPr>
            </a:lvl7pPr>
            <a:lvl8pPr marL="3200400" indent="0" algn="ctr" rtl="0" eaLnBrk="1" latinLnBrk="0" hangingPunct="1">
              <a:spcBef>
                <a:spcPct val="20000"/>
              </a:spcBef>
              <a:buClr>
                <a:schemeClr val="accent4">
                  <a:shade val="75000"/>
                </a:schemeClr>
              </a:buClr>
              <a:buNone/>
              <a:defRPr kumimoji="1" sz="1600" kern="1200">
                <a:solidFill>
                  <a:schemeClr val="tx1"/>
                </a:solidFill>
                <a:latin typeface="+mn-lt"/>
                <a:ea typeface="+mn-ea"/>
                <a:cs typeface="+mn-cs"/>
              </a:defRPr>
            </a:lvl8pPr>
            <a:lvl9pPr marL="3657600" indent="0" algn="ctr" rtl="0" eaLnBrk="1" latinLnBrk="0" hangingPunct="1">
              <a:spcBef>
                <a:spcPct val="20000"/>
              </a:spcBef>
              <a:buClr>
                <a:schemeClr val="accent2">
                  <a:shade val="75000"/>
                </a:schemeClr>
              </a:buClr>
              <a:buSzPct val="90000"/>
              <a:buNone/>
              <a:defRPr kumimoji="1" sz="1400" kern="1200" cap="all" baseline="0">
                <a:solidFill>
                  <a:schemeClr val="tx1"/>
                </a:solidFill>
                <a:latin typeface="+mn-lt"/>
                <a:ea typeface="+mn-ea"/>
                <a:cs typeface="+mn-cs"/>
              </a:defRPr>
            </a:lvl9pPr>
          </a:lstStyle>
          <a:p>
            <a:pPr defTabSz="914400"/>
            <a:r>
              <a:rPr lang="ja-JP" altLang="en-US" sz="2400" dirty="0">
                <a:latin typeface="ＭＳ ゴシック" panose="020B0609070205080204" pitchFamily="49" charset="-128"/>
                <a:ea typeface="ＭＳ ゴシック" panose="020B0609070205080204" pitchFamily="49" charset="-128"/>
              </a:rPr>
              <a:t>こども未来局子育て支援部指導監査課</a:t>
            </a:r>
          </a:p>
        </p:txBody>
      </p:sp>
    </p:spTree>
    <p:extLst>
      <p:ext uri="{BB962C8B-B14F-4D97-AF65-F5344CB8AC3E}">
        <p14:creationId xmlns:p14="http://schemas.microsoft.com/office/powerpoint/2010/main" val="4267728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890337" y="1335504"/>
            <a:ext cx="10363200" cy="4699536"/>
          </a:xfrm>
        </p:spPr>
        <p:txBody>
          <a:bodyPr>
            <a:noAutofit/>
          </a:bodyPr>
          <a:lstStyle/>
          <a:p>
            <a:pPr algn="l"/>
            <a:r>
              <a:rPr lang="ja-JP" altLang="en-US" sz="2400" dirty="0">
                <a:solidFill>
                  <a:schemeClr val="tx1"/>
                </a:solidFill>
              </a:rPr>
              <a:t>〇年間，月間，週案の養護と教育の書き方がはっきりわからない</a:t>
            </a:r>
            <a:br>
              <a:rPr lang="ja-JP" altLang="en-US" sz="2400" dirty="0">
                <a:solidFill>
                  <a:schemeClr val="tx1"/>
                </a:solidFill>
              </a:rPr>
            </a:br>
            <a:r>
              <a:rPr lang="ja-JP" altLang="en-US" sz="2400" dirty="0">
                <a:solidFill>
                  <a:schemeClr val="tx1"/>
                </a:solidFill>
              </a:rPr>
              <a:t>〇年間から週案へと，養護のねらいを具体化する際の捉え方や書き方が難しく</a:t>
            </a:r>
            <a:br>
              <a:rPr lang="ja-JP" altLang="en-US" sz="2400" dirty="0">
                <a:solidFill>
                  <a:schemeClr val="tx1"/>
                </a:solidFill>
              </a:rPr>
            </a:br>
            <a:r>
              <a:rPr lang="ja-JP" altLang="en-US" sz="2400" dirty="0">
                <a:solidFill>
                  <a:schemeClr val="tx1"/>
                </a:solidFill>
              </a:rPr>
              <a:t>　　感じる職員がいる</a:t>
            </a:r>
            <a:br>
              <a:rPr lang="ja-JP" altLang="en-US" sz="2400" dirty="0">
                <a:solidFill>
                  <a:schemeClr val="tx1"/>
                </a:solidFill>
              </a:rPr>
            </a:br>
            <a:r>
              <a:rPr lang="ja-JP" altLang="en-US" sz="2400" dirty="0">
                <a:solidFill>
                  <a:schemeClr val="tx1"/>
                </a:solidFill>
              </a:rPr>
              <a:t>〇養護のねらいの書き方について，必ず毎日記入すべきものと何日かおきに記</a:t>
            </a:r>
            <a:br>
              <a:rPr lang="ja-JP" altLang="en-US" sz="2400" dirty="0">
                <a:solidFill>
                  <a:schemeClr val="tx1"/>
                </a:solidFill>
              </a:rPr>
            </a:br>
            <a:r>
              <a:rPr lang="ja-JP" altLang="en-US" sz="2400" dirty="0">
                <a:solidFill>
                  <a:schemeClr val="tx1"/>
                </a:solidFill>
              </a:rPr>
              <a:t>　　入すればよいものを教えてほしい</a:t>
            </a:r>
            <a:br>
              <a:rPr lang="ja-JP" altLang="en-US" sz="2400" dirty="0">
                <a:solidFill>
                  <a:schemeClr val="tx1"/>
                </a:solidFill>
              </a:rPr>
            </a:br>
            <a:r>
              <a:rPr lang="ja-JP" altLang="en-US" sz="2400" dirty="0">
                <a:solidFill>
                  <a:schemeClr val="tx1"/>
                </a:solidFill>
              </a:rPr>
              <a:t>〇養護と教育の一体化と言われているが，日誌も一体化にならないのか</a:t>
            </a:r>
            <a:br>
              <a:rPr lang="en-US" altLang="ja-JP" sz="2400" dirty="0">
                <a:solidFill>
                  <a:schemeClr val="tx1"/>
                </a:solidFill>
              </a:rPr>
            </a:br>
            <a:r>
              <a:rPr lang="ja-JP" altLang="en-US" sz="2400" dirty="0">
                <a:solidFill>
                  <a:schemeClr val="tx1"/>
                </a:solidFill>
              </a:rPr>
              <a:t>　　週案にまで養護と教育のねらいを立てることに疑問を感じる。子どもたちへの</a:t>
            </a:r>
            <a:br>
              <a:rPr lang="ja-JP" altLang="en-US" sz="2400" dirty="0">
                <a:solidFill>
                  <a:schemeClr val="tx1"/>
                </a:solidFill>
              </a:rPr>
            </a:br>
            <a:r>
              <a:rPr lang="ja-JP" altLang="en-US" sz="2400" dirty="0">
                <a:solidFill>
                  <a:schemeClr val="tx1"/>
                </a:solidFill>
              </a:rPr>
              <a:t>　　接し方をもう少し長期的に捉えないと，細切れの関わりになるのではないか</a:t>
            </a:r>
            <a:br>
              <a:rPr lang="ja-JP" altLang="en-US" sz="2400" dirty="0">
                <a:solidFill>
                  <a:schemeClr val="tx1"/>
                </a:solidFill>
              </a:rPr>
            </a:br>
            <a:r>
              <a:rPr lang="ja-JP" altLang="en-US" sz="2400" dirty="0">
                <a:solidFill>
                  <a:schemeClr val="tx1"/>
                </a:solidFill>
              </a:rPr>
              <a:t>〇養護と教育の部分が記入しにくいので，記入しやすくしてほしい</a:t>
            </a:r>
            <a:br>
              <a:rPr lang="ja-JP" altLang="en-US" sz="2400" dirty="0">
                <a:solidFill>
                  <a:schemeClr val="tx1"/>
                </a:solidFill>
              </a:rPr>
            </a:br>
            <a:br>
              <a:rPr lang="ja-JP" altLang="en-US" sz="2400" dirty="0"/>
            </a:br>
            <a:endParaRPr kumimoji="1" lang="ja-JP" altLang="en-US" sz="2400" dirty="0"/>
          </a:p>
        </p:txBody>
      </p:sp>
      <p:sp>
        <p:nvSpPr>
          <p:cNvPr id="2" name="テキスト ボックス 1"/>
          <p:cNvSpPr txBox="1"/>
          <p:nvPr/>
        </p:nvSpPr>
        <p:spPr>
          <a:xfrm>
            <a:off x="890337" y="750729"/>
            <a:ext cx="2575560" cy="584775"/>
          </a:xfrm>
          <a:prstGeom prst="rect">
            <a:avLst/>
          </a:prstGeom>
          <a:noFill/>
        </p:spPr>
        <p:txBody>
          <a:bodyPr wrap="square" rtlCol="0">
            <a:spAutoFit/>
          </a:bodyPr>
          <a:lstStyle/>
          <a:p>
            <a:r>
              <a:rPr kumimoji="1" lang="ja-JP" altLang="en-US" sz="3200" dirty="0"/>
              <a:t>質問事項</a:t>
            </a:r>
          </a:p>
        </p:txBody>
      </p:sp>
    </p:spTree>
    <p:extLst>
      <p:ext uri="{BB962C8B-B14F-4D97-AF65-F5344CB8AC3E}">
        <p14:creationId xmlns:p14="http://schemas.microsoft.com/office/powerpoint/2010/main" val="36618262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890337" y="1335504"/>
            <a:ext cx="10363200" cy="786063"/>
          </a:xfrm>
        </p:spPr>
        <p:txBody>
          <a:bodyPr/>
          <a:lstStyle/>
          <a:p>
            <a:r>
              <a:rPr lang="en-US" altLang="ja-JP" dirty="0">
                <a:solidFill>
                  <a:schemeClr val="tx1"/>
                </a:solidFill>
                <a:latin typeface="ＭＳ ゴシック" panose="020B0609070205080204" pitchFamily="49" charset="-128"/>
                <a:ea typeface="ＭＳ ゴシック" panose="020B0609070205080204" pitchFamily="49" charset="-128"/>
              </a:rPr>
              <a:t>Ⅱ</a:t>
            </a:r>
            <a:r>
              <a:rPr lang="ja-JP" altLang="en-US" dirty="0">
                <a:solidFill>
                  <a:schemeClr val="tx1"/>
                </a:solidFill>
                <a:latin typeface="ＭＳ ゴシック" panose="020B0609070205080204" pitchFamily="49" charset="-128"/>
                <a:ea typeface="ＭＳ ゴシック" panose="020B0609070205080204" pitchFamily="49" charset="-128"/>
              </a:rPr>
              <a:t>　帳簿の記入について</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p:txBody>
      </p:sp>
      <p:sp>
        <p:nvSpPr>
          <p:cNvPr id="5" name="サブタイトル 1"/>
          <p:cNvSpPr txBox="1">
            <a:spLocks/>
          </p:cNvSpPr>
          <p:nvPr/>
        </p:nvSpPr>
        <p:spPr>
          <a:xfrm>
            <a:off x="4126832" y="5333999"/>
            <a:ext cx="6581273" cy="585536"/>
          </a:xfrm>
          <a:prstGeom prst="rect">
            <a:avLst/>
          </a:prstGeom>
        </p:spPr>
        <p:txBody>
          <a:bodyPr vert="horz" anchor="ctr">
            <a:normAutofit/>
          </a:bodyPr>
          <a:lstStyle>
            <a:lvl1pPr marL="0" indent="0" algn="ctr" rtl="0" eaLnBrk="1" latinLnBrk="0" hangingPunct="1">
              <a:spcBef>
                <a:spcPct val="20000"/>
              </a:spcBef>
              <a:buClr>
                <a:schemeClr val="accent1"/>
              </a:buClr>
              <a:buSzPct val="85000"/>
              <a:buFont typeface="Wingdings 2"/>
              <a:buNone/>
              <a:defRPr kumimoji="1" sz="1600" b="1" kern="1200" cap="all" spc="250" baseline="0">
                <a:solidFill>
                  <a:schemeClr val="tx2"/>
                </a:solidFill>
                <a:latin typeface="+mn-lt"/>
                <a:ea typeface="+mn-ea"/>
                <a:cs typeface="+mn-cs"/>
              </a:defRPr>
            </a:lvl1pPr>
            <a:lvl2pPr marL="457200" indent="0" algn="ctr" rtl="0" eaLnBrk="1" latinLnBrk="0" hangingPunct="1">
              <a:spcBef>
                <a:spcPct val="20000"/>
              </a:spcBef>
              <a:buClr>
                <a:schemeClr val="accent2"/>
              </a:buClr>
              <a:buSzPct val="70000"/>
              <a:buFont typeface="Wingdings"/>
              <a:buNone/>
              <a:defRPr kumimoji="1" sz="2200" kern="1200">
                <a:solidFill>
                  <a:schemeClr val="tx2"/>
                </a:solidFill>
                <a:latin typeface="+mn-lt"/>
                <a:ea typeface="+mn-ea"/>
                <a:cs typeface="+mn-cs"/>
              </a:defRPr>
            </a:lvl2pPr>
            <a:lvl3pPr marL="914400" indent="0" algn="ctr" rtl="0" eaLnBrk="1" latinLnBrk="0" hangingPunct="1">
              <a:spcBef>
                <a:spcPct val="20000"/>
              </a:spcBef>
              <a:buClr>
                <a:schemeClr val="accent3"/>
              </a:buClr>
              <a:buSzPct val="75000"/>
              <a:buFont typeface="Wingdings 2"/>
              <a:buNone/>
              <a:defRPr kumimoji="1" sz="2000" kern="1200">
                <a:solidFill>
                  <a:schemeClr val="tx1"/>
                </a:solidFill>
                <a:latin typeface="+mn-lt"/>
                <a:ea typeface="+mn-ea"/>
                <a:cs typeface="+mn-cs"/>
              </a:defRPr>
            </a:lvl3pPr>
            <a:lvl4pPr marL="1371600" indent="0" algn="ctr" rtl="0" eaLnBrk="1" latinLnBrk="0" hangingPunct="1">
              <a:spcBef>
                <a:spcPct val="20000"/>
              </a:spcBef>
              <a:buClr>
                <a:schemeClr val="accent4"/>
              </a:buClr>
              <a:buSzPct val="70000"/>
              <a:buFont typeface="Wingdings"/>
              <a:buNone/>
              <a:defRPr kumimoji="1" sz="2000" kern="1200">
                <a:solidFill>
                  <a:schemeClr val="tx2"/>
                </a:solidFill>
                <a:latin typeface="+mn-lt"/>
                <a:ea typeface="+mn-ea"/>
                <a:cs typeface="+mn-cs"/>
              </a:defRPr>
            </a:lvl4pPr>
            <a:lvl5pPr marL="1828800" indent="0" algn="ctr" rtl="0" eaLnBrk="1" latinLnBrk="0" hangingPunct="1">
              <a:spcBef>
                <a:spcPct val="20000"/>
              </a:spcBef>
              <a:buClr>
                <a:schemeClr val="accent5"/>
              </a:buClr>
              <a:buFontTx/>
              <a:buNone/>
              <a:defRPr kumimoji="1" sz="1800" kern="1200">
                <a:solidFill>
                  <a:schemeClr val="tx1"/>
                </a:solidFill>
                <a:latin typeface="+mn-lt"/>
                <a:ea typeface="+mn-ea"/>
                <a:cs typeface="+mn-cs"/>
              </a:defRPr>
            </a:lvl5pPr>
            <a:lvl6pPr marL="2286000" indent="0" algn="ctr" rtl="0" eaLnBrk="1" latinLnBrk="0" hangingPunct="1">
              <a:spcBef>
                <a:spcPct val="20000"/>
              </a:spcBef>
              <a:buClr>
                <a:schemeClr val="accent6"/>
              </a:buClr>
              <a:buSzPct val="80000"/>
              <a:buFont typeface="Wingdings 2"/>
              <a:buNone/>
              <a:defRPr kumimoji="1" sz="1800" kern="1200">
                <a:solidFill>
                  <a:schemeClr val="tx1"/>
                </a:solidFill>
                <a:latin typeface="+mn-lt"/>
                <a:ea typeface="+mn-ea"/>
                <a:cs typeface="+mn-cs"/>
              </a:defRPr>
            </a:lvl6pPr>
            <a:lvl7pPr marL="2743200" indent="0" algn="ctr" rtl="0" eaLnBrk="1" latinLnBrk="0" hangingPunct="1">
              <a:spcBef>
                <a:spcPct val="20000"/>
              </a:spcBef>
              <a:buClr>
                <a:schemeClr val="accent1">
                  <a:shade val="75000"/>
                </a:schemeClr>
              </a:buClr>
              <a:buSzPct val="90000"/>
              <a:buNone/>
              <a:defRPr kumimoji="1" sz="1600" kern="1200" baseline="0">
                <a:solidFill>
                  <a:schemeClr val="tx1"/>
                </a:solidFill>
                <a:latin typeface="+mn-lt"/>
                <a:ea typeface="+mn-ea"/>
                <a:cs typeface="+mn-cs"/>
              </a:defRPr>
            </a:lvl7pPr>
            <a:lvl8pPr marL="3200400" indent="0" algn="ctr" rtl="0" eaLnBrk="1" latinLnBrk="0" hangingPunct="1">
              <a:spcBef>
                <a:spcPct val="20000"/>
              </a:spcBef>
              <a:buClr>
                <a:schemeClr val="accent4">
                  <a:shade val="75000"/>
                </a:schemeClr>
              </a:buClr>
              <a:buNone/>
              <a:defRPr kumimoji="1" sz="1600" kern="1200">
                <a:solidFill>
                  <a:schemeClr val="tx1"/>
                </a:solidFill>
                <a:latin typeface="+mn-lt"/>
                <a:ea typeface="+mn-ea"/>
                <a:cs typeface="+mn-cs"/>
              </a:defRPr>
            </a:lvl8pPr>
            <a:lvl9pPr marL="3657600" indent="0" algn="ctr" rtl="0" eaLnBrk="1" latinLnBrk="0" hangingPunct="1">
              <a:spcBef>
                <a:spcPct val="20000"/>
              </a:spcBef>
              <a:buClr>
                <a:schemeClr val="accent2">
                  <a:shade val="75000"/>
                </a:schemeClr>
              </a:buClr>
              <a:buSzPct val="90000"/>
              <a:buNone/>
              <a:defRPr kumimoji="1" sz="1400" kern="1200" cap="all" baseline="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
                <a:srgbClr val="98C723"/>
              </a:buClr>
              <a:buSzPct val="85000"/>
              <a:buFont typeface="Wingdings 2"/>
              <a:buNone/>
              <a:tabLst/>
              <a:defRPr/>
            </a:pPr>
            <a:endParaRPr kumimoji="1" lang="ja-JP" altLang="en-US" sz="2400" b="1" i="0" u="none" strike="noStrike" kern="1200" cap="all" spc="250" normalizeH="0" baseline="0" noProof="0" dirty="0">
              <a:ln>
                <a:noFill/>
              </a:ln>
              <a:solidFill>
                <a:srgbClr val="5B6973"/>
              </a:solidFill>
              <a:effectLst/>
              <a:uLnTx/>
              <a:uFillTx/>
              <a:latin typeface="Candara"/>
              <a:ea typeface="HGP明朝E" panose="02020900000000000000" pitchFamily="18" charset="-128"/>
              <a:cs typeface="+mn-cs"/>
            </a:endParaRPr>
          </a:p>
        </p:txBody>
      </p:sp>
    </p:spTree>
    <p:extLst>
      <p:ext uri="{BB962C8B-B14F-4D97-AF65-F5344CB8AC3E}">
        <p14:creationId xmlns:p14="http://schemas.microsoft.com/office/powerpoint/2010/main" val="1903908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842210" y="336883"/>
            <a:ext cx="10363200" cy="786063"/>
          </a:xfrm>
        </p:spPr>
        <p:txBody>
          <a:bodyPr>
            <a:normAutofit/>
          </a:bodyPr>
          <a:lstStyle/>
          <a:p>
            <a:r>
              <a:rPr kumimoji="1" lang="ja-JP" altLang="en-US" sz="2800" dirty="0">
                <a:solidFill>
                  <a:schemeClr val="tx1"/>
                </a:solidFill>
                <a:latin typeface="ＭＳ ゴシック" panose="020B0609070205080204" pitchFamily="49" charset="-128"/>
                <a:ea typeface="ＭＳ ゴシック" panose="020B0609070205080204" pitchFamily="49" charset="-128"/>
              </a:rPr>
              <a:t>１　作成が必要な書類について</a:t>
            </a:r>
          </a:p>
        </p:txBody>
      </p:sp>
      <p:sp>
        <p:nvSpPr>
          <p:cNvPr id="4" name="サブタイトル 3"/>
          <p:cNvSpPr>
            <a:spLocks noGrp="1"/>
          </p:cNvSpPr>
          <p:nvPr>
            <p:ph type="subTitle" idx="1"/>
          </p:nvPr>
        </p:nvSpPr>
        <p:spPr>
          <a:xfrm>
            <a:off x="634392" y="1781408"/>
            <a:ext cx="4307304" cy="4559969"/>
          </a:xfrm>
        </p:spPr>
        <p:txBody>
          <a:bodyPr>
            <a:noAutofit/>
          </a:bodyPr>
          <a:lstStyle/>
          <a:p>
            <a:pPr algn="l"/>
            <a:r>
              <a:rPr lang="ja-JP" altLang="en-US" sz="2400" dirty="0">
                <a:solidFill>
                  <a:schemeClr val="tx1"/>
                </a:solidFill>
                <a:latin typeface="ＭＳ ゴシック" panose="020B0609070205080204" pitchFamily="49" charset="-128"/>
                <a:ea typeface="ＭＳ ゴシック" panose="020B0609070205080204" pitchFamily="49" charset="-128"/>
              </a:rPr>
              <a:t>（１）必ず作成するもの</a:t>
            </a:r>
            <a:endParaRPr lang="en-US" altLang="ja-JP" sz="2400" dirty="0">
              <a:solidFill>
                <a:schemeClr val="tx1"/>
              </a:solidFill>
              <a:latin typeface="ＭＳ ゴシック" panose="020B0609070205080204" pitchFamily="49" charset="-128"/>
              <a:ea typeface="ＭＳ ゴシック" panose="020B0609070205080204" pitchFamily="49" charset="-128"/>
            </a:endParaRPr>
          </a:p>
          <a:p>
            <a:pPr algn="l"/>
            <a:r>
              <a:rPr lang="ja-JP" altLang="en-US" sz="2400" dirty="0">
                <a:solidFill>
                  <a:schemeClr val="tx1"/>
                </a:solidFill>
                <a:latin typeface="ＭＳ ゴシック" panose="020B0609070205080204" pitchFamily="49" charset="-128"/>
                <a:ea typeface="ＭＳ ゴシック" panose="020B0609070205080204" pitchFamily="49" charset="-128"/>
              </a:rPr>
              <a:t>　　①保育内容</a:t>
            </a:r>
            <a:endParaRPr lang="en-US" altLang="ja-JP" sz="240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2400" dirty="0">
                <a:solidFill>
                  <a:schemeClr val="tx1"/>
                </a:solidFill>
                <a:latin typeface="ＭＳ ゴシック" panose="020B0609070205080204" pitchFamily="49" charset="-128"/>
                <a:ea typeface="ＭＳ ゴシック" panose="020B0609070205080204" pitchFamily="49" charset="-128"/>
              </a:rPr>
              <a:t>　　　○児童票</a:t>
            </a:r>
            <a:endParaRPr kumimoji="1" lang="en-US" altLang="ja-JP" sz="2400" dirty="0">
              <a:solidFill>
                <a:schemeClr val="tx1"/>
              </a:solidFill>
              <a:latin typeface="ＭＳ ゴシック" panose="020B0609070205080204" pitchFamily="49" charset="-128"/>
              <a:ea typeface="ＭＳ ゴシック" panose="020B0609070205080204" pitchFamily="49" charset="-128"/>
            </a:endParaRPr>
          </a:p>
          <a:p>
            <a:pPr algn="l"/>
            <a:r>
              <a:rPr lang="ja-JP" altLang="en-US" sz="2400" dirty="0">
                <a:solidFill>
                  <a:schemeClr val="tx1"/>
                </a:solidFill>
                <a:latin typeface="ＭＳ ゴシック" panose="020B0609070205080204" pitchFamily="49" charset="-128"/>
                <a:ea typeface="ＭＳ ゴシック" panose="020B0609070205080204" pitchFamily="49" charset="-128"/>
              </a:rPr>
              <a:t>　　　○健康診断票</a:t>
            </a:r>
            <a:endParaRPr lang="en-US" altLang="ja-JP" sz="240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2400" dirty="0">
                <a:solidFill>
                  <a:schemeClr val="tx1"/>
                </a:solidFill>
                <a:latin typeface="ＭＳ ゴシック" panose="020B0609070205080204" pitchFamily="49" charset="-128"/>
                <a:ea typeface="ＭＳ ゴシック" panose="020B0609070205080204" pitchFamily="49" charset="-128"/>
              </a:rPr>
              <a:t>　　　○保育経過記録</a:t>
            </a:r>
            <a:endParaRPr kumimoji="1" lang="en-US" altLang="ja-JP" sz="2400" dirty="0">
              <a:solidFill>
                <a:schemeClr val="tx1"/>
              </a:solidFill>
              <a:latin typeface="ＭＳ ゴシック" panose="020B0609070205080204" pitchFamily="49" charset="-128"/>
              <a:ea typeface="ＭＳ ゴシック" panose="020B0609070205080204" pitchFamily="49" charset="-128"/>
            </a:endParaRPr>
          </a:p>
          <a:p>
            <a:pPr algn="l"/>
            <a:r>
              <a:rPr lang="ja-JP" altLang="en-US" sz="2400" dirty="0">
                <a:solidFill>
                  <a:schemeClr val="tx1"/>
                </a:solidFill>
                <a:latin typeface="ＭＳ ゴシック" panose="020B0609070205080204" pitchFamily="49" charset="-128"/>
                <a:ea typeface="ＭＳ ゴシック" panose="020B0609070205080204" pitchFamily="49" charset="-128"/>
              </a:rPr>
              <a:t>　　　○保育所児童保育要録</a:t>
            </a:r>
            <a:endParaRPr lang="en-US" altLang="ja-JP" sz="240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2400" dirty="0">
                <a:solidFill>
                  <a:schemeClr val="tx1"/>
                </a:solidFill>
                <a:latin typeface="ＭＳ ゴシック" panose="020B0609070205080204" pitchFamily="49" charset="-128"/>
                <a:ea typeface="ＭＳ ゴシック" panose="020B0609070205080204" pitchFamily="49" charset="-128"/>
              </a:rPr>
              <a:t>　　　○児童出席簿</a:t>
            </a:r>
            <a:endParaRPr kumimoji="1" lang="en-US" altLang="ja-JP" sz="2400" dirty="0">
              <a:solidFill>
                <a:schemeClr val="tx1"/>
              </a:solidFill>
              <a:latin typeface="ＭＳ ゴシック" panose="020B0609070205080204" pitchFamily="49" charset="-128"/>
              <a:ea typeface="ＭＳ ゴシック" panose="020B0609070205080204" pitchFamily="49" charset="-128"/>
            </a:endParaRPr>
          </a:p>
          <a:p>
            <a:pPr algn="l"/>
            <a:r>
              <a:rPr lang="ja-JP" altLang="en-US" sz="2400" dirty="0">
                <a:solidFill>
                  <a:schemeClr val="tx1"/>
                </a:solidFill>
                <a:latin typeface="ＭＳ ゴシック" panose="020B0609070205080204" pitchFamily="49" charset="-128"/>
                <a:ea typeface="ＭＳ ゴシック" panose="020B0609070205080204" pitchFamily="49" charset="-128"/>
              </a:rPr>
              <a:t>　　　○児童出欠集計簿</a:t>
            </a:r>
            <a:endParaRPr lang="en-US" altLang="ja-JP" sz="240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2400" dirty="0">
                <a:solidFill>
                  <a:schemeClr val="tx1"/>
                </a:solidFill>
                <a:latin typeface="+mj-ea"/>
                <a:ea typeface="+mj-ea"/>
              </a:rPr>
              <a:t>　　　　　　</a:t>
            </a:r>
          </a:p>
        </p:txBody>
      </p:sp>
      <p:sp>
        <p:nvSpPr>
          <p:cNvPr id="5" name="サブタイトル 3"/>
          <p:cNvSpPr txBox="1">
            <a:spLocks/>
          </p:cNvSpPr>
          <p:nvPr/>
        </p:nvSpPr>
        <p:spPr>
          <a:xfrm>
            <a:off x="4952632" y="1789434"/>
            <a:ext cx="6837585" cy="4559969"/>
          </a:xfrm>
          <a:prstGeom prst="rect">
            <a:avLst/>
          </a:prstGeom>
        </p:spPr>
        <p:txBody>
          <a:bodyPr vert="horz" lIns="91440" tIns="45720" rIns="91440" bIns="45720" rtlCol="0">
            <a:noAutofit/>
          </a:bodyPr>
          <a:lstStyle>
            <a:lvl1pPr marL="0" indent="0" algn="ctr" defTabSz="914400" rtl="0" eaLnBrk="1" latinLnBrk="0" hangingPunct="1">
              <a:spcBef>
                <a:spcPct val="20000"/>
              </a:spcBef>
              <a:buClr>
                <a:schemeClr val="accent1"/>
              </a:buClr>
              <a:buSzPct val="100000"/>
              <a:buFont typeface="Symbol" pitchFamily="18" charset="2"/>
              <a:buNone/>
              <a:defRPr kumimoji="1"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kumimoji="1"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kumimoji="1"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kumimoji="1"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kumimoji="1"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kumimoji="1"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kumimoji="1"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kumimoji="1"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kumimoji="1" sz="14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98C723"/>
              </a:buClr>
              <a:buSzPct val="100000"/>
              <a:buFont typeface="Symbol" pitchFamily="18" charset="2"/>
              <a:buNone/>
              <a:tabLst/>
              <a:defRPr/>
            </a:pPr>
            <a:endParaRPr kumimoji="1" lang="en-US" altLang="ja-JP" sz="2400" b="0" i="0" u="none" strike="noStrike" kern="1200" cap="none" spc="0" normalizeH="0" baseline="0" noProof="0" dirty="0">
              <a:ln>
                <a:noFill/>
              </a:ln>
              <a:solidFill>
                <a:srgbClr val="FFFFFF"/>
              </a:solidFill>
              <a:effectLst/>
              <a:uLnTx/>
              <a:uFillTx/>
              <a:latin typeface="HGP明朝E" panose="02020900000000000000" pitchFamily="18" charset="-128"/>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98C723"/>
              </a:buClr>
              <a:buSzPct val="100000"/>
              <a:buFont typeface="Symbol" pitchFamily="18" charset="2"/>
              <a:buNone/>
              <a:tabLst/>
              <a:defRPr/>
            </a:pPr>
            <a:endParaRPr kumimoji="1" lang="en-US" altLang="ja-JP" sz="2400" b="0" i="0" u="none" strike="noStrike" kern="1200" cap="none" spc="0" normalizeH="0" baseline="0" noProof="0" dirty="0">
              <a:ln>
                <a:noFill/>
              </a:ln>
              <a:solidFill>
                <a:srgbClr val="FFFFFF"/>
              </a:solidFill>
              <a:effectLst/>
              <a:uLnTx/>
              <a:uFillTx/>
              <a:latin typeface="HGP明朝E" panose="02020900000000000000" pitchFamily="18" charset="-128"/>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98C723"/>
              </a:buClr>
              <a:buSzPct val="100000"/>
              <a:buFont typeface="Symbol" pitchFamily="18" charset="2"/>
              <a:buNone/>
              <a:tabLst/>
              <a:defRPr/>
            </a:pPr>
            <a:r>
              <a:rPr kumimoji="1" lang="ja-JP" altLang="en-US" sz="2400" b="0" i="0" u="none" strike="noStrike" kern="1200" cap="none" spc="0" normalizeH="0" baseline="0" noProof="0" dirty="0">
                <a:ln>
                  <a:noFill/>
                </a:ln>
                <a:solidFill>
                  <a:srgbClr val="FFFFFF"/>
                </a:solidFill>
                <a:effectLst/>
                <a:uLnTx/>
                <a:uFillTx/>
                <a:latin typeface="HGP明朝E" panose="02020900000000000000" pitchFamily="18" charset="-128"/>
                <a:ea typeface="HGP明朝E" panose="02020900000000000000" pitchFamily="18" charset="-128"/>
                <a:cs typeface="+mn-cs"/>
              </a:rPr>
              <a:t>　　　</a:t>
            </a:r>
            <a:r>
              <a:rPr kumimoji="1" lang="ja-JP" altLang="en-US" sz="2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○全体的な計画</a:t>
            </a:r>
            <a:endParaRPr kumimoji="1" lang="en-US" altLang="ja-JP" sz="2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ct val="20000"/>
              </a:spcBef>
              <a:spcAft>
                <a:spcPts val="0"/>
              </a:spcAft>
              <a:buClr>
                <a:srgbClr val="98C723"/>
              </a:buClr>
              <a:buSzPct val="100000"/>
              <a:buFont typeface="Symbol" pitchFamily="18" charset="2"/>
              <a:buNone/>
              <a:tabLst/>
              <a:defRPr/>
            </a:pPr>
            <a:r>
              <a:rPr kumimoji="1" lang="ja-JP" altLang="en-US" sz="2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　　○年間指導計画　　　</a:t>
            </a:r>
            <a:endParaRPr kumimoji="1" lang="en-US" altLang="ja-JP" sz="2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ct val="20000"/>
              </a:spcBef>
              <a:spcAft>
                <a:spcPts val="0"/>
              </a:spcAft>
              <a:buClr>
                <a:srgbClr val="98C723"/>
              </a:buClr>
              <a:buSzPct val="100000"/>
              <a:buFont typeface="Symbol" pitchFamily="18" charset="2"/>
              <a:buNone/>
              <a:tabLst/>
              <a:defRPr/>
            </a:pPr>
            <a:r>
              <a:rPr kumimoji="1" lang="ja-JP" altLang="en-US" sz="2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　　○月間指導計画</a:t>
            </a:r>
            <a:endParaRPr kumimoji="1" lang="en-US" altLang="ja-JP" sz="2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ct val="20000"/>
              </a:spcBef>
              <a:spcAft>
                <a:spcPts val="0"/>
              </a:spcAft>
              <a:buClr>
                <a:srgbClr val="98C723"/>
              </a:buClr>
              <a:buSzPct val="100000"/>
              <a:buFont typeface="Symbol" pitchFamily="18" charset="2"/>
              <a:buNone/>
              <a:tabLst/>
              <a:defRPr/>
            </a:pPr>
            <a:r>
              <a:rPr kumimoji="1" lang="ja-JP" altLang="en-US" sz="2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　　○週案・保育日誌</a:t>
            </a:r>
            <a:endParaRPr kumimoji="1" lang="en-US" altLang="ja-JP" sz="2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ct val="20000"/>
              </a:spcBef>
              <a:spcAft>
                <a:spcPts val="0"/>
              </a:spcAft>
              <a:buClr>
                <a:srgbClr val="98C723"/>
              </a:buClr>
              <a:buSzPct val="100000"/>
              <a:buFont typeface="Symbol" pitchFamily="18" charset="2"/>
              <a:buNone/>
              <a:tabLst/>
              <a:defRPr/>
            </a:pPr>
            <a:r>
              <a:rPr kumimoji="1" lang="ja-JP" altLang="en-US" sz="2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　　○個人カリキュラム・記録（３歳未満児）</a:t>
            </a:r>
            <a:endParaRPr kumimoji="1" lang="en-US" altLang="ja-JP" sz="2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ct val="20000"/>
              </a:spcBef>
              <a:spcAft>
                <a:spcPts val="0"/>
              </a:spcAft>
              <a:buClr>
                <a:srgbClr val="98C723"/>
              </a:buClr>
              <a:buSzPct val="100000"/>
              <a:buFont typeface="Symbol" pitchFamily="18" charset="2"/>
              <a:buNone/>
              <a:tabLst/>
              <a:defRPr/>
            </a:pPr>
            <a:r>
              <a:rPr kumimoji="1" lang="ja-JP" altLang="en-US" sz="2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　　○延長保育日誌</a:t>
            </a:r>
          </a:p>
        </p:txBody>
      </p:sp>
    </p:spTree>
    <p:extLst>
      <p:ext uri="{BB962C8B-B14F-4D97-AF65-F5344CB8AC3E}">
        <p14:creationId xmlns:p14="http://schemas.microsoft.com/office/powerpoint/2010/main" val="97030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842210" y="336883"/>
            <a:ext cx="10363200" cy="786063"/>
          </a:xfrm>
        </p:spPr>
        <p:txBody>
          <a:bodyPr>
            <a:normAutofit/>
          </a:bodyPr>
          <a:lstStyle/>
          <a:p>
            <a:r>
              <a:rPr kumimoji="1" lang="ja-JP" altLang="en-US" sz="2800" dirty="0">
                <a:solidFill>
                  <a:schemeClr val="tx1"/>
                </a:solidFill>
                <a:latin typeface="ＭＳ ゴシック" panose="020B0609070205080204" pitchFamily="49" charset="-128"/>
                <a:ea typeface="ＭＳ ゴシック" panose="020B0609070205080204" pitchFamily="49" charset="-128"/>
              </a:rPr>
              <a:t>１　作成が必要な書類について</a:t>
            </a:r>
          </a:p>
        </p:txBody>
      </p:sp>
      <p:sp>
        <p:nvSpPr>
          <p:cNvPr id="4" name="サブタイトル 3"/>
          <p:cNvSpPr>
            <a:spLocks noGrp="1"/>
          </p:cNvSpPr>
          <p:nvPr>
            <p:ph type="subTitle" idx="1"/>
          </p:nvPr>
        </p:nvSpPr>
        <p:spPr>
          <a:xfrm>
            <a:off x="543621" y="1756612"/>
            <a:ext cx="4307304" cy="4559969"/>
          </a:xfrm>
        </p:spPr>
        <p:txBody>
          <a:bodyPr>
            <a:noAutofit/>
          </a:bodyPr>
          <a:lstStyle/>
          <a:p>
            <a:pPr algn="l"/>
            <a:r>
              <a:rPr lang="ja-JP" altLang="en-US" sz="2400" dirty="0">
                <a:solidFill>
                  <a:schemeClr val="tx1"/>
                </a:solidFill>
                <a:latin typeface="ＭＳ ゴシック" panose="020B0609070205080204" pitchFamily="49" charset="-128"/>
                <a:ea typeface="ＭＳ ゴシック" panose="020B0609070205080204" pitchFamily="49" charset="-128"/>
              </a:rPr>
              <a:t>（１）必ず作成するもの</a:t>
            </a:r>
            <a:endParaRPr lang="en-US" altLang="ja-JP" sz="2400" dirty="0">
              <a:solidFill>
                <a:schemeClr val="tx1"/>
              </a:solidFill>
              <a:latin typeface="ＭＳ ゴシック" panose="020B0609070205080204" pitchFamily="49" charset="-128"/>
              <a:ea typeface="ＭＳ ゴシック" panose="020B0609070205080204" pitchFamily="49" charset="-128"/>
            </a:endParaRPr>
          </a:p>
          <a:p>
            <a:pPr algn="l"/>
            <a:r>
              <a:rPr lang="ja-JP" altLang="en-US" sz="2400" dirty="0">
                <a:solidFill>
                  <a:schemeClr val="tx1"/>
                </a:solidFill>
                <a:latin typeface="ＭＳ ゴシック" panose="020B0609070205080204" pitchFamily="49" charset="-128"/>
                <a:ea typeface="ＭＳ ゴシック" panose="020B0609070205080204" pitchFamily="49" charset="-128"/>
              </a:rPr>
              <a:t>　　①保育内容</a:t>
            </a:r>
            <a:endParaRPr lang="en-US" altLang="ja-JP" sz="240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2400" dirty="0">
                <a:solidFill>
                  <a:schemeClr val="tx1"/>
                </a:solidFill>
                <a:latin typeface="ＭＳ ゴシック" panose="020B0609070205080204" pitchFamily="49" charset="-128"/>
                <a:ea typeface="ＭＳ ゴシック" panose="020B0609070205080204" pitchFamily="49" charset="-128"/>
              </a:rPr>
              <a:t>　　　○児童票</a:t>
            </a:r>
            <a:endParaRPr kumimoji="1" lang="en-US" altLang="ja-JP" sz="2400" dirty="0">
              <a:solidFill>
                <a:schemeClr val="tx1"/>
              </a:solidFill>
              <a:latin typeface="ＭＳ ゴシック" panose="020B0609070205080204" pitchFamily="49" charset="-128"/>
              <a:ea typeface="ＭＳ ゴシック" panose="020B0609070205080204" pitchFamily="49" charset="-128"/>
            </a:endParaRPr>
          </a:p>
          <a:p>
            <a:pPr algn="l"/>
            <a:r>
              <a:rPr lang="ja-JP" altLang="en-US" sz="2400" dirty="0">
                <a:solidFill>
                  <a:schemeClr val="tx1"/>
                </a:solidFill>
                <a:latin typeface="ＭＳ ゴシック" panose="020B0609070205080204" pitchFamily="49" charset="-128"/>
                <a:ea typeface="ＭＳ ゴシック" panose="020B0609070205080204" pitchFamily="49" charset="-128"/>
              </a:rPr>
              <a:t>　　　○健康診断票</a:t>
            </a:r>
            <a:endParaRPr lang="en-US" altLang="ja-JP" sz="240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2400" dirty="0">
                <a:solidFill>
                  <a:schemeClr val="tx1"/>
                </a:solidFill>
                <a:latin typeface="ＭＳ ゴシック" panose="020B0609070205080204" pitchFamily="49" charset="-128"/>
                <a:ea typeface="ＭＳ ゴシック" panose="020B0609070205080204" pitchFamily="49" charset="-128"/>
              </a:rPr>
              <a:t>　　　○保育経過記録</a:t>
            </a:r>
            <a:endParaRPr kumimoji="1" lang="en-US" altLang="ja-JP" sz="2400" dirty="0">
              <a:solidFill>
                <a:schemeClr val="tx1"/>
              </a:solidFill>
              <a:latin typeface="ＭＳ ゴシック" panose="020B0609070205080204" pitchFamily="49" charset="-128"/>
              <a:ea typeface="ＭＳ ゴシック" panose="020B0609070205080204" pitchFamily="49" charset="-128"/>
            </a:endParaRPr>
          </a:p>
          <a:p>
            <a:pPr algn="l"/>
            <a:r>
              <a:rPr lang="ja-JP" altLang="en-US" sz="2400" dirty="0">
                <a:solidFill>
                  <a:schemeClr val="tx1"/>
                </a:solidFill>
                <a:latin typeface="ＭＳ ゴシック" panose="020B0609070205080204" pitchFamily="49" charset="-128"/>
                <a:ea typeface="ＭＳ ゴシック" panose="020B0609070205080204" pitchFamily="49" charset="-128"/>
              </a:rPr>
              <a:t>　　　○保育所児童保育要録</a:t>
            </a:r>
            <a:endParaRPr lang="en-US" altLang="ja-JP" sz="240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2400" dirty="0">
                <a:solidFill>
                  <a:schemeClr val="tx1"/>
                </a:solidFill>
                <a:latin typeface="ＭＳ ゴシック" panose="020B0609070205080204" pitchFamily="49" charset="-128"/>
                <a:ea typeface="ＭＳ ゴシック" panose="020B0609070205080204" pitchFamily="49" charset="-128"/>
              </a:rPr>
              <a:t>　　　○児童出席簿</a:t>
            </a:r>
            <a:endParaRPr kumimoji="1" lang="en-US" altLang="ja-JP" sz="2400" dirty="0">
              <a:solidFill>
                <a:schemeClr val="tx1"/>
              </a:solidFill>
              <a:latin typeface="ＭＳ ゴシック" panose="020B0609070205080204" pitchFamily="49" charset="-128"/>
              <a:ea typeface="ＭＳ ゴシック" panose="020B0609070205080204" pitchFamily="49" charset="-128"/>
            </a:endParaRPr>
          </a:p>
          <a:p>
            <a:pPr algn="l"/>
            <a:r>
              <a:rPr lang="ja-JP" altLang="en-US" sz="2400" dirty="0">
                <a:solidFill>
                  <a:schemeClr val="tx1"/>
                </a:solidFill>
                <a:latin typeface="ＭＳ ゴシック" panose="020B0609070205080204" pitchFamily="49" charset="-128"/>
                <a:ea typeface="ＭＳ ゴシック" panose="020B0609070205080204" pitchFamily="49" charset="-128"/>
              </a:rPr>
              <a:t>　　　○児童出欠集計簿</a:t>
            </a:r>
            <a:endParaRPr lang="en-US" altLang="ja-JP" sz="240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2400" dirty="0">
                <a:latin typeface="ＭＳ ゴシック" panose="020B0609070205080204" pitchFamily="49" charset="-128"/>
                <a:ea typeface="ＭＳ ゴシック" panose="020B0609070205080204" pitchFamily="49" charset="-128"/>
              </a:rPr>
              <a:t>　　　　　　</a:t>
            </a:r>
          </a:p>
        </p:txBody>
      </p:sp>
      <p:sp>
        <p:nvSpPr>
          <p:cNvPr id="5" name="サブタイトル 3"/>
          <p:cNvSpPr txBox="1">
            <a:spLocks/>
          </p:cNvSpPr>
          <p:nvPr/>
        </p:nvSpPr>
        <p:spPr>
          <a:xfrm>
            <a:off x="4850924" y="1756612"/>
            <a:ext cx="6676057" cy="4559969"/>
          </a:xfrm>
          <a:prstGeom prst="rect">
            <a:avLst/>
          </a:prstGeom>
        </p:spPr>
        <p:txBody>
          <a:bodyPr vert="horz" lIns="91440" tIns="45720" rIns="91440" bIns="45720" rtlCol="0">
            <a:noAutofit/>
          </a:bodyPr>
          <a:lstStyle>
            <a:lvl1pPr marL="0" indent="0" algn="ctr" defTabSz="914400" rtl="0" eaLnBrk="1" latinLnBrk="0" hangingPunct="1">
              <a:spcBef>
                <a:spcPct val="20000"/>
              </a:spcBef>
              <a:buClr>
                <a:schemeClr val="accent1"/>
              </a:buClr>
              <a:buSzPct val="100000"/>
              <a:buFont typeface="Symbol" pitchFamily="18" charset="2"/>
              <a:buNone/>
              <a:defRPr kumimoji="1"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kumimoji="1"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kumimoji="1"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kumimoji="1"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kumimoji="1"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kumimoji="1"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kumimoji="1"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kumimoji="1"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kumimoji="1" sz="14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98C723"/>
              </a:buClr>
              <a:buSzPct val="100000"/>
              <a:buFont typeface="Symbol" pitchFamily="18" charset="2"/>
              <a:buNone/>
              <a:tabLst/>
              <a:defRPr/>
            </a:pPr>
            <a:endParaRPr kumimoji="1" lang="en-US" altLang="ja-JP" sz="2400" b="0" i="0" u="none" strike="noStrike" kern="1200" cap="none" spc="0" normalizeH="0" baseline="0" noProof="0" dirty="0">
              <a:ln>
                <a:noFill/>
              </a:ln>
              <a:solidFill>
                <a:srgbClr val="FFFFFF"/>
              </a:solidFill>
              <a:effectLst/>
              <a:uLnTx/>
              <a:uFillTx/>
              <a:latin typeface="HGP明朝E" panose="02020900000000000000" pitchFamily="18" charset="-128"/>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98C723"/>
              </a:buClr>
              <a:buSzPct val="100000"/>
              <a:buFont typeface="Symbol" pitchFamily="18" charset="2"/>
              <a:buNone/>
              <a:tabLst/>
              <a:defRPr/>
            </a:pPr>
            <a:endParaRPr kumimoji="1" lang="en-US" altLang="ja-JP" sz="2400" b="0" i="0" u="none" strike="noStrike" kern="1200" cap="none" spc="0" normalizeH="0" baseline="0" noProof="0" dirty="0">
              <a:ln>
                <a:noFill/>
              </a:ln>
              <a:solidFill>
                <a:srgbClr val="FFFFFF"/>
              </a:solidFill>
              <a:effectLst/>
              <a:uLnTx/>
              <a:uFillTx/>
              <a:latin typeface="HGP明朝E" panose="02020900000000000000" pitchFamily="18" charset="-128"/>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98C723"/>
              </a:buClr>
              <a:buSzPct val="100000"/>
              <a:buFont typeface="Symbol" pitchFamily="18" charset="2"/>
              <a:buNone/>
              <a:tabLst/>
              <a:defRPr/>
            </a:pPr>
            <a:r>
              <a:rPr kumimoji="1" lang="ja-JP" altLang="en-US" sz="2400" b="0" i="0" u="none" strike="noStrike" kern="1200" cap="none" spc="0" normalizeH="0" baseline="0" noProof="0" dirty="0">
                <a:ln>
                  <a:noFill/>
                </a:ln>
                <a:solidFill>
                  <a:srgbClr val="FFFFFF"/>
                </a:solidFill>
                <a:effectLst/>
                <a:uLnTx/>
                <a:uFillTx/>
                <a:latin typeface="HGP明朝E" panose="02020900000000000000" pitchFamily="18" charset="-128"/>
                <a:ea typeface="HGP明朝E" panose="02020900000000000000" pitchFamily="18" charset="-128"/>
                <a:cs typeface="+mn-cs"/>
              </a:rPr>
              <a:t>　　　</a:t>
            </a:r>
            <a:r>
              <a:rPr kumimoji="1" lang="ja-JP" altLang="en-US" sz="2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○全体的な計画</a:t>
            </a:r>
            <a:endParaRPr kumimoji="1" lang="en-US" altLang="ja-JP" sz="2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ct val="20000"/>
              </a:spcBef>
              <a:spcAft>
                <a:spcPts val="0"/>
              </a:spcAft>
              <a:buClr>
                <a:srgbClr val="98C723"/>
              </a:buClr>
              <a:buSzPct val="100000"/>
              <a:buFont typeface="Symbol" pitchFamily="18" charset="2"/>
              <a:buNone/>
              <a:tabLst/>
              <a:defRPr/>
            </a:pPr>
            <a:r>
              <a:rPr kumimoji="1" lang="ja-JP" altLang="en-US" sz="2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　　○年間指導計画　　　</a:t>
            </a:r>
            <a:endParaRPr kumimoji="1" lang="en-US" altLang="ja-JP" sz="2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ct val="20000"/>
              </a:spcBef>
              <a:spcAft>
                <a:spcPts val="0"/>
              </a:spcAft>
              <a:buClr>
                <a:srgbClr val="98C723"/>
              </a:buClr>
              <a:buSzPct val="100000"/>
              <a:buFont typeface="Symbol" pitchFamily="18" charset="2"/>
              <a:buNone/>
              <a:tabLst/>
              <a:defRPr/>
            </a:pPr>
            <a:r>
              <a:rPr kumimoji="1" lang="ja-JP" altLang="en-US" sz="2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　　○月間指導計画</a:t>
            </a:r>
            <a:endParaRPr kumimoji="1" lang="en-US" altLang="ja-JP" sz="2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ct val="20000"/>
              </a:spcBef>
              <a:spcAft>
                <a:spcPts val="0"/>
              </a:spcAft>
              <a:buClr>
                <a:srgbClr val="98C723"/>
              </a:buClr>
              <a:buSzPct val="100000"/>
              <a:buFont typeface="Symbol" pitchFamily="18" charset="2"/>
              <a:buNone/>
              <a:tabLst/>
              <a:defRPr/>
            </a:pPr>
            <a:r>
              <a:rPr kumimoji="1" lang="ja-JP" altLang="en-US" sz="2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　　○週案・保育日誌</a:t>
            </a:r>
            <a:endParaRPr kumimoji="1" lang="en-US" altLang="ja-JP" sz="2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ct val="20000"/>
              </a:spcBef>
              <a:spcAft>
                <a:spcPts val="0"/>
              </a:spcAft>
              <a:buClr>
                <a:srgbClr val="98C723"/>
              </a:buClr>
              <a:buSzPct val="100000"/>
              <a:buFont typeface="Symbol" pitchFamily="18" charset="2"/>
              <a:buNone/>
              <a:tabLst/>
              <a:defRPr/>
            </a:pPr>
            <a:r>
              <a:rPr kumimoji="1" lang="ja-JP" altLang="en-US" sz="2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　　○個人カリキュラム・記録（３歳未満児）</a:t>
            </a:r>
            <a:endParaRPr kumimoji="1" lang="en-US" altLang="ja-JP" sz="2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ct val="20000"/>
              </a:spcBef>
              <a:spcAft>
                <a:spcPts val="0"/>
              </a:spcAft>
              <a:buClr>
                <a:srgbClr val="98C723"/>
              </a:buClr>
              <a:buSzPct val="100000"/>
              <a:buFont typeface="Symbol" pitchFamily="18" charset="2"/>
              <a:buNone/>
              <a:tabLst/>
              <a:defRPr/>
            </a:pPr>
            <a:r>
              <a:rPr kumimoji="1" lang="ja-JP" altLang="en-US" sz="2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　　○延長保育日誌</a:t>
            </a:r>
          </a:p>
        </p:txBody>
      </p:sp>
    </p:spTree>
    <p:extLst>
      <p:ext uri="{BB962C8B-B14F-4D97-AF65-F5344CB8AC3E}">
        <p14:creationId xmlns:p14="http://schemas.microsoft.com/office/powerpoint/2010/main" val="11908223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842210" y="336883"/>
            <a:ext cx="10363200" cy="786063"/>
          </a:xfrm>
        </p:spPr>
        <p:txBody>
          <a:bodyPr>
            <a:normAutofit/>
          </a:bodyPr>
          <a:lstStyle/>
          <a:p>
            <a:r>
              <a:rPr kumimoji="1" lang="ja-JP" altLang="en-US" sz="2800" dirty="0">
                <a:solidFill>
                  <a:schemeClr val="tx1"/>
                </a:solidFill>
                <a:latin typeface="ＭＳ ゴシック" panose="020B0609070205080204" pitchFamily="49" charset="-128"/>
                <a:ea typeface="ＭＳ ゴシック" panose="020B0609070205080204" pitchFamily="49" charset="-128"/>
              </a:rPr>
              <a:t>１　作成が必要な書類について</a:t>
            </a:r>
          </a:p>
        </p:txBody>
      </p:sp>
      <p:sp>
        <p:nvSpPr>
          <p:cNvPr id="4" name="サブタイトル 3"/>
          <p:cNvSpPr>
            <a:spLocks noGrp="1"/>
          </p:cNvSpPr>
          <p:nvPr>
            <p:ph type="subTitle" idx="1"/>
          </p:nvPr>
        </p:nvSpPr>
        <p:spPr>
          <a:xfrm>
            <a:off x="863792" y="1219199"/>
            <a:ext cx="3392903" cy="3812483"/>
          </a:xfrm>
        </p:spPr>
        <p:txBody>
          <a:bodyPr>
            <a:normAutofit fontScale="92500"/>
          </a:bodyPr>
          <a:lstStyle/>
          <a:p>
            <a:pPr algn="l"/>
            <a:r>
              <a:rPr lang="ja-JP" altLang="en-US" sz="2400" b="1" dirty="0">
                <a:solidFill>
                  <a:schemeClr val="tx1"/>
                </a:solidFill>
                <a:latin typeface="ＭＳ ゴシック" panose="020B0609070205080204" pitchFamily="49" charset="-128"/>
                <a:ea typeface="ＭＳ ゴシック" panose="020B0609070205080204" pitchFamily="49" charset="-128"/>
              </a:rPr>
              <a:t>（１）必ず作成するもの</a:t>
            </a:r>
            <a:endParaRPr lang="en-US" altLang="ja-JP" sz="2400" b="1" dirty="0">
              <a:solidFill>
                <a:schemeClr val="tx1"/>
              </a:solidFill>
              <a:latin typeface="ＭＳ ゴシック" panose="020B0609070205080204" pitchFamily="49" charset="-128"/>
              <a:ea typeface="ＭＳ ゴシック" panose="020B0609070205080204" pitchFamily="49" charset="-128"/>
            </a:endParaRPr>
          </a:p>
          <a:p>
            <a:pPr algn="l"/>
            <a:r>
              <a:rPr lang="ja-JP" altLang="en-US" sz="2400" b="1" dirty="0">
                <a:solidFill>
                  <a:schemeClr val="tx1"/>
                </a:solidFill>
                <a:latin typeface="ＭＳ ゴシック" panose="020B0609070205080204" pitchFamily="49" charset="-128"/>
                <a:ea typeface="ＭＳ ゴシック" panose="020B0609070205080204" pitchFamily="49" charset="-128"/>
              </a:rPr>
              <a:t>　　②保健衛生</a:t>
            </a:r>
            <a:endParaRPr lang="en-US" altLang="ja-JP" sz="2400" b="1"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2400" b="1" dirty="0">
                <a:solidFill>
                  <a:schemeClr val="tx1"/>
                </a:solidFill>
                <a:latin typeface="ＭＳ ゴシック" panose="020B0609070205080204" pitchFamily="49" charset="-128"/>
                <a:ea typeface="ＭＳ ゴシック" panose="020B0609070205080204" pitchFamily="49" charset="-128"/>
              </a:rPr>
              <a:t>　　　○健康管理台帳</a:t>
            </a:r>
            <a:endParaRPr kumimoji="1" lang="en-US" altLang="ja-JP" sz="2400" b="1" dirty="0">
              <a:solidFill>
                <a:schemeClr val="tx1"/>
              </a:solidFill>
              <a:latin typeface="ＭＳ ゴシック" panose="020B0609070205080204" pitchFamily="49" charset="-128"/>
              <a:ea typeface="ＭＳ ゴシック" panose="020B0609070205080204" pitchFamily="49" charset="-128"/>
            </a:endParaRPr>
          </a:p>
          <a:p>
            <a:pPr algn="l"/>
            <a:r>
              <a:rPr lang="ja-JP" altLang="en-US" sz="2400" b="1" dirty="0">
                <a:solidFill>
                  <a:schemeClr val="tx1"/>
                </a:solidFill>
                <a:latin typeface="ＭＳ ゴシック" panose="020B0609070205080204" pitchFamily="49" charset="-128"/>
                <a:ea typeface="ＭＳ ゴシック" panose="020B0609070205080204" pitchFamily="49" charset="-128"/>
              </a:rPr>
              <a:t>　　　○健康個人カード</a:t>
            </a:r>
            <a:endParaRPr lang="en-US" altLang="ja-JP" sz="2400" b="1"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2400" b="1" dirty="0">
                <a:solidFill>
                  <a:schemeClr val="tx1"/>
                </a:solidFill>
                <a:latin typeface="ＭＳ ゴシック" panose="020B0609070205080204" pitchFamily="49" charset="-128"/>
                <a:ea typeface="ＭＳ ゴシック" panose="020B0609070205080204" pitchFamily="49" charset="-128"/>
              </a:rPr>
              <a:t>　　　○健康観察表</a:t>
            </a:r>
            <a:endParaRPr kumimoji="1" lang="en-US" altLang="ja-JP" sz="2400" b="1" dirty="0">
              <a:solidFill>
                <a:schemeClr val="tx1"/>
              </a:solidFill>
              <a:latin typeface="ＭＳ ゴシック" panose="020B0609070205080204" pitchFamily="49" charset="-128"/>
              <a:ea typeface="ＭＳ ゴシック" panose="020B0609070205080204" pitchFamily="49" charset="-128"/>
            </a:endParaRPr>
          </a:p>
          <a:p>
            <a:pPr algn="l"/>
            <a:r>
              <a:rPr lang="ja-JP" altLang="en-US" sz="2400" b="1" dirty="0">
                <a:solidFill>
                  <a:schemeClr val="tx1"/>
                </a:solidFill>
                <a:latin typeface="ＭＳ ゴシック" panose="020B0609070205080204" pitchFamily="49" charset="-128"/>
                <a:ea typeface="ＭＳ ゴシック" panose="020B0609070205080204" pitchFamily="49" charset="-128"/>
              </a:rPr>
              <a:t>　　　○保健計画</a:t>
            </a:r>
            <a:endParaRPr lang="en-US" altLang="ja-JP" sz="2400" b="1"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2400" b="1" dirty="0">
                <a:solidFill>
                  <a:schemeClr val="tx1"/>
                </a:solidFill>
                <a:latin typeface="ＭＳ ゴシック" panose="020B0609070205080204" pitchFamily="49" charset="-128"/>
                <a:ea typeface="ＭＳ ゴシック" panose="020B0609070205080204" pitchFamily="49" charset="-128"/>
              </a:rPr>
              <a:t>　　　○保健日誌</a:t>
            </a:r>
            <a:endParaRPr kumimoji="1" lang="en-US" altLang="ja-JP" sz="2400" b="1" dirty="0">
              <a:solidFill>
                <a:schemeClr val="tx1"/>
              </a:solidFill>
              <a:latin typeface="ＭＳ ゴシック" panose="020B0609070205080204" pitchFamily="49" charset="-128"/>
              <a:ea typeface="ＭＳ ゴシック" panose="020B0609070205080204" pitchFamily="49" charset="-128"/>
            </a:endParaRPr>
          </a:p>
          <a:p>
            <a:pPr algn="l"/>
            <a:r>
              <a:rPr lang="ja-JP" altLang="en-US" sz="2400" b="1" dirty="0">
                <a:solidFill>
                  <a:schemeClr val="tx1"/>
                </a:solidFill>
                <a:latin typeface="ＭＳ ゴシック" panose="020B0609070205080204" pitchFamily="49" charset="-128"/>
                <a:ea typeface="ＭＳ ゴシック" panose="020B0609070205080204" pitchFamily="49" charset="-128"/>
              </a:rPr>
              <a:t>　　　○個人調査票</a:t>
            </a:r>
            <a:endParaRPr lang="en-US" altLang="ja-JP" sz="2400" b="1"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2600" b="1" dirty="0">
                <a:solidFill>
                  <a:schemeClr val="tx1"/>
                </a:solidFill>
                <a:latin typeface="ＭＳ ゴシック" panose="020B0609070205080204" pitchFamily="49" charset="-128"/>
                <a:ea typeface="ＭＳ ゴシック" panose="020B0609070205080204" pitchFamily="49" charset="-128"/>
              </a:rPr>
              <a:t>　　　</a:t>
            </a:r>
            <a:endParaRPr kumimoji="1" lang="en-US" altLang="ja-JP" sz="2000" b="1" dirty="0">
              <a:solidFill>
                <a:schemeClr val="tx1"/>
              </a:solidFill>
              <a:latin typeface="ＭＳ ゴシック" panose="020B0609070205080204" pitchFamily="49" charset="-128"/>
              <a:ea typeface="ＭＳ ゴシック" panose="020B0609070205080204" pitchFamily="49" charset="-128"/>
            </a:endParaRPr>
          </a:p>
        </p:txBody>
      </p:sp>
      <p:sp>
        <p:nvSpPr>
          <p:cNvPr id="5" name="サブタイトル 3"/>
          <p:cNvSpPr txBox="1">
            <a:spLocks/>
          </p:cNvSpPr>
          <p:nvPr/>
        </p:nvSpPr>
        <p:spPr>
          <a:xfrm>
            <a:off x="4367457" y="1291771"/>
            <a:ext cx="7062537" cy="4296229"/>
          </a:xfrm>
          <a:prstGeom prst="rect">
            <a:avLst/>
          </a:prstGeom>
        </p:spPr>
        <p:txBody>
          <a:bodyPr vert="horz" lIns="91440" tIns="45720" rIns="91440" bIns="45720" rtlCol="0">
            <a:normAutofit fontScale="92500"/>
          </a:bodyPr>
          <a:lstStyle>
            <a:lvl1pPr marL="0" indent="0" algn="ctr" defTabSz="914400" rtl="0" eaLnBrk="1" latinLnBrk="0" hangingPunct="1">
              <a:spcBef>
                <a:spcPct val="20000"/>
              </a:spcBef>
              <a:buClr>
                <a:schemeClr val="accent1"/>
              </a:buClr>
              <a:buSzPct val="100000"/>
              <a:buFont typeface="Symbol" pitchFamily="18" charset="2"/>
              <a:buNone/>
              <a:defRPr kumimoji="1"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kumimoji="1"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kumimoji="1"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kumimoji="1"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kumimoji="1"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kumimoji="1"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kumimoji="1"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kumimoji="1"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kumimoji="1" sz="14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98C723"/>
              </a:buClr>
              <a:buSzPct val="100000"/>
              <a:buFont typeface="Symbol" pitchFamily="18" charset="2"/>
              <a:buNone/>
              <a:tabLst/>
              <a:defRPr/>
            </a:pPr>
            <a:r>
              <a:rPr kumimoji="1" lang="ja-JP" altLang="en-US" sz="2600" b="0" i="0" u="none" strike="noStrike" kern="1200" cap="none" spc="0" normalizeH="0" baseline="0" noProof="0" dirty="0">
                <a:ln>
                  <a:noFill/>
                </a:ln>
                <a:solidFill>
                  <a:srgbClr val="FFFFFF"/>
                </a:solidFill>
                <a:effectLst/>
                <a:uLnTx/>
                <a:uFillTx/>
                <a:latin typeface="HGP明朝E" panose="02020900000000000000" pitchFamily="18" charset="-128"/>
                <a:ea typeface="HGP明朝E" panose="02020900000000000000" pitchFamily="18" charset="-128"/>
                <a:cs typeface="+mn-cs"/>
              </a:rPr>
              <a:t>　　　</a:t>
            </a:r>
            <a:endParaRPr kumimoji="1" lang="en-US" altLang="ja-JP" sz="2600" b="0" i="0" u="none" strike="noStrike" kern="1200" cap="none" spc="0" normalizeH="0" baseline="0" noProof="0" dirty="0">
              <a:ln>
                <a:noFill/>
              </a:ln>
              <a:solidFill>
                <a:srgbClr val="FFFFFF"/>
              </a:solidFill>
              <a:effectLst/>
              <a:uLnTx/>
              <a:uFillTx/>
              <a:latin typeface="HGP明朝E" panose="02020900000000000000" pitchFamily="18" charset="-128"/>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98C723"/>
              </a:buClr>
              <a:buSzPct val="100000"/>
              <a:buFont typeface="Symbol" pitchFamily="18" charset="2"/>
              <a:buNone/>
              <a:tabLst/>
              <a:defRPr/>
            </a:pPr>
            <a:r>
              <a:rPr kumimoji="1" lang="ja-JP" altLang="en-US" sz="2600" b="0" i="0" u="none" strike="noStrike" kern="1200" cap="none" spc="0" normalizeH="0" baseline="0" noProof="0" dirty="0">
                <a:ln>
                  <a:noFill/>
                </a:ln>
                <a:solidFill>
                  <a:srgbClr val="FFFFFF"/>
                </a:solidFill>
                <a:effectLst/>
                <a:uLnTx/>
                <a:uFillTx/>
                <a:latin typeface="HGP明朝E" panose="02020900000000000000" pitchFamily="18" charset="-128"/>
                <a:ea typeface="HGP明朝E" panose="02020900000000000000" pitchFamily="18" charset="-128"/>
                <a:cs typeface="+mn-cs"/>
              </a:rPr>
              <a:t>　　　</a:t>
            </a:r>
            <a:r>
              <a:rPr kumimoji="1" lang="ja-JP" altLang="en-US"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○保育室等の衛生管理チェックリスト</a:t>
            </a:r>
            <a:endParaRPr kumimoji="1" lang="en-US" altLang="ja-JP"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ct val="20000"/>
              </a:spcBef>
              <a:spcAft>
                <a:spcPts val="0"/>
              </a:spcAft>
              <a:buClr>
                <a:srgbClr val="98C723"/>
              </a:buClr>
              <a:buSzPct val="100000"/>
              <a:buFont typeface="Symbol" pitchFamily="18" charset="2"/>
              <a:buNone/>
              <a:tabLst/>
              <a:defRPr/>
            </a:pPr>
            <a:r>
              <a:rPr kumimoji="1" lang="ja-JP" altLang="en-US"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　　　　　　　　　　　　　　　　（保健担当者用）</a:t>
            </a:r>
            <a:endParaRPr kumimoji="1" lang="en-US" altLang="ja-JP"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ct val="20000"/>
              </a:spcBef>
              <a:spcAft>
                <a:spcPts val="0"/>
              </a:spcAft>
              <a:buClr>
                <a:srgbClr val="98C723"/>
              </a:buClr>
              <a:buSzPct val="100000"/>
              <a:buFont typeface="Symbol" pitchFamily="18" charset="2"/>
              <a:buNone/>
              <a:tabLst/>
              <a:defRPr/>
            </a:pPr>
            <a:r>
              <a:rPr kumimoji="1" lang="ja-JP" altLang="en-US"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　　○保育室等の衛生管理チェックリスト</a:t>
            </a:r>
            <a:endParaRPr kumimoji="1" lang="en-US" altLang="ja-JP"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ct val="20000"/>
              </a:spcBef>
              <a:spcAft>
                <a:spcPts val="0"/>
              </a:spcAft>
              <a:buClr>
                <a:srgbClr val="98C723"/>
              </a:buClr>
              <a:buSzPct val="100000"/>
              <a:buFont typeface="Symbol" pitchFamily="18" charset="2"/>
              <a:buNone/>
              <a:tabLst/>
              <a:defRPr/>
            </a:pPr>
            <a:r>
              <a:rPr kumimoji="1" lang="ja-JP" altLang="en-US"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　　　　　　　　　　　　　　</a:t>
            </a:r>
            <a:r>
              <a:rPr lang="ja-JP" altLang="en-US" sz="2400" b="1" dirty="0">
                <a:solidFill>
                  <a:prstClr val="black"/>
                </a:solidFill>
                <a:latin typeface="ＭＳ ゴシック" panose="020B0609070205080204" pitchFamily="49" charset="-128"/>
                <a:ea typeface="ＭＳ ゴシック" panose="020B0609070205080204" pitchFamily="49" charset="-128"/>
              </a:rPr>
              <a:t>（</a:t>
            </a:r>
            <a:r>
              <a:rPr kumimoji="1" lang="ja-JP" altLang="en-US"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乳児保育責任者用）</a:t>
            </a:r>
            <a:endParaRPr kumimoji="1" lang="en-US" altLang="ja-JP"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ct val="20000"/>
              </a:spcBef>
              <a:spcAft>
                <a:spcPts val="0"/>
              </a:spcAft>
              <a:buClr>
                <a:srgbClr val="98C723"/>
              </a:buClr>
              <a:buSzPct val="100000"/>
              <a:buFont typeface="Symbol" pitchFamily="18" charset="2"/>
              <a:buNone/>
              <a:tabLst/>
              <a:defRPr/>
            </a:pPr>
            <a:r>
              <a:rPr kumimoji="1" lang="ja-JP" altLang="en-US"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　　○保育室等の衛生管理チェックリスト</a:t>
            </a:r>
            <a:endParaRPr kumimoji="1" lang="en-US" altLang="ja-JP"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ct val="20000"/>
              </a:spcBef>
              <a:spcAft>
                <a:spcPts val="0"/>
              </a:spcAft>
              <a:buClr>
                <a:srgbClr val="98C723"/>
              </a:buClr>
              <a:buSzPct val="100000"/>
              <a:buFont typeface="Symbol" pitchFamily="18" charset="2"/>
              <a:buNone/>
              <a:tabLst/>
              <a:defRPr/>
            </a:pPr>
            <a:r>
              <a:rPr kumimoji="1" lang="ja-JP" altLang="en-US"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　　　　　　　　　　　　（乳児担当保育士個人用）</a:t>
            </a:r>
            <a:endParaRPr kumimoji="1" lang="en-US" altLang="ja-JP"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ct val="20000"/>
              </a:spcBef>
              <a:spcAft>
                <a:spcPts val="0"/>
              </a:spcAft>
              <a:buClr>
                <a:srgbClr val="98C723"/>
              </a:buClr>
              <a:buSzPct val="100000"/>
              <a:buFont typeface="Symbol" pitchFamily="18" charset="2"/>
              <a:buNone/>
              <a:tabLst/>
              <a:defRPr/>
            </a:pPr>
            <a:r>
              <a:rPr kumimoji="1" lang="ja-JP" altLang="en-US"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　　○プール管理日誌（表紙と記録簿）</a:t>
            </a:r>
            <a:endParaRPr kumimoji="1" lang="en-US" altLang="ja-JP"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ct val="20000"/>
              </a:spcBef>
              <a:spcAft>
                <a:spcPts val="0"/>
              </a:spcAft>
              <a:buClr>
                <a:srgbClr val="98C723"/>
              </a:buClr>
              <a:buSzPct val="100000"/>
              <a:buFont typeface="Symbol" pitchFamily="18" charset="2"/>
              <a:buNone/>
              <a:tabLst/>
              <a:defRPr/>
            </a:pPr>
            <a:r>
              <a:rPr kumimoji="1" lang="ja-JP" altLang="en-US"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　　○記録用紙（児童虐待等）</a:t>
            </a:r>
            <a:endParaRPr kumimoji="1" lang="en-US" altLang="ja-JP"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ct val="20000"/>
              </a:spcBef>
              <a:spcAft>
                <a:spcPts val="0"/>
              </a:spcAft>
              <a:buClr>
                <a:srgbClr val="98C723"/>
              </a:buClr>
              <a:buSzPct val="100000"/>
              <a:buFont typeface="Symbol" pitchFamily="18" charset="2"/>
              <a:buNone/>
              <a:tabLst/>
              <a:defRPr/>
            </a:pPr>
            <a:r>
              <a:rPr kumimoji="1" lang="ja-JP" altLang="en-US"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　　○投薬情報書・与薬依頼票・与薬記録書</a:t>
            </a:r>
            <a:endParaRPr kumimoji="1" lang="en-US" altLang="ja-JP"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ct val="20000"/>
              </a:spcBef>
              <a:spcAft>
                <a:spcPts val="0"/>
              </a:spcAft>
              <a:buClr>
                <a:srgbClr val="98C723"/>
              </a:buClr>
              <a:buSzPct val="100000"/>
              <a:buFont typeface="Symbol" pitchFamily="18" charset="2"/>
              <a:buNone/>
              <a:tabLst/>
              <a:defRPr/>
            </a:pPr>
            <a:endParaRPr kumimoji="1"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7837723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842210" y="336883"/>
            <a:ext cx="10363200" cy="786063"/>
          </a:xfrm>
        </p:spPr>
        <p:txBody>
          <a:bodyPr>
            <a:normAutofit/>
          </a:bodyPr>
          <a:lstStyle/>
          <a:p>
            <a:r>
              <a:rPr kumimoji="1" lang="ja-JP" altLang="en-US" sz="2800" dirty="0">
                <a:solidFill>
                  <a:schemeClr val="tx1"/>
                </a:solidFill>
                <a:latin typeface="ＭＳ ゴシック" panose="020B0609070205080204" pitchFamily="49" charset="-128"/>
                <a:ea typeface="ＭＳ ゴシック" panose="020B0609070205080204" pitchFamily="49" charset="-128"/>
              </a:rPr>
              <a:t>１　作成が必要な書類について</a:t>
            </a:r>
          </a:p>
        </p:txBody>
      </p:sp>
      <p:sp>
        <p:nvSpPr>
          <p:cNvPr id="4" name="サブタイトル 3"/>
          <p:cNvSpPr>
            <a:spLocks noGrp="1"/>
          </p:cNvSpPr>
          <p:nvPr>
            <p:ph type="subTitle" idx="1"/>
          </p:nvPr>
        </p:nvSpPr>
        <p:spPr>
          <a:xfrm>
            <a:off x="559652" y="1335505"/>
            <a:ext cx="3596712" cy="4872790"/>
          </a:xfrm>
        </p:spPr>
        <p:txBody>
          <a:bodyPr>
            <a:normAutofit/>
          </a:bodyPr>
          <a:lstStyle/>
          <a:p>
            <a:pPr algn="l"/>
            <a:r>
              <a:rPr lang="ja-JP" altLang="en-US" sz="2400" dirty="0">
                <a:solidFill>
                  <a:schemeClr val="tx1"/>
                </a:solidFill>
                <a:latin typeface="ＭＳ ゴシック" panose="020B0609070205080204" pitchFamily="49" charset="-128"/>
                <a:ea typeface="ＭＳ ゴシック" panose="020B0609070205080204" pitchFamily="49" charset="-128"/>
              </a:rPr>
              <a:t>（１）必ず作成するもの</a:t>
            </a:r>
            <a:endParaRPr lang="en-US" altLang="ja-JP" sz="2400" dirty="0">
              <a:solidFill>
                <a:schemeClr val="tx1"/>
              </a:solidFill>
              <a:latin typeface="ＭＳ ゴシック" panose="020B0609070205080204" pitchFamily="49" charset="-128"/>
              <a:ea typeface="ＭＳ ゴシック" panose="020B0609070205080204" pitchFamily="49" charset="-128"/>
            </a:endParaRPr>
          </a:p>
          <a:p>
            <a:pPr algn="l"/>
            <a:r>
              <a:rPr lang="ja-JP" altLang="en-US" sz="2400" dirty="0">
                <a:solidFill>
                  <a:schemeClr val="tx1"/>
                </a:solidFill>
                <a:latin typeface="ＭＳ ゴシック" panose="020B0609070205080204" pitchFamily="49" charset="-128"/>
                <a:ea typeface="ＭＳ ゴシック" panose="020B0609070205080204" pitchFamily="49" charset="-128"/>
              </a:rPr>
              <a:t>　　②保健衛生</a:t>
            </a:r>
            <a:endParaRPr lang="en-US" altLang="ja-JP" sz="240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2400" dirty="0">
                <a:solidFill>
                  <a:schemeClr val="tx1"/>
                </a:solidFill>
                <a:latin typeface="ＭＳ ゴシック" panose="020B0609070205080204" pitchFamily="49" charset="-128"/>
                <a:ea typeface="ＭＳ ゴシック" panose="020B0609070205080204" pitchFamily="49" charset="-128"/>
              </a:rPr>
              <a:t>　　　○健康管理台帳</a:t>
            </a:r>
            <a:endParaRPr kumimoji="1" lang="en-US" altLang="ja-JP" sz="2400" dirty="0">
              <a:solidFill>
                <a:schemeClr val="tx1"/>
              </a:solidFill>
              <a:latin typeface="ＭＳ ゴシック" panose="020B0609070205080204" pitchFamily="49" charset="-128"/>
              <a:ea typeface="ＭＳ ゴシック" panose="020B0609070205080204" pitchFamily="49" charset="-128"/>
            </a:endParaRPr>
          </a:p>
          <a:p>
            <a:pPr algn="l"/>
            <a:r>
              <a:rPr lang="ja-JP" altLang="en-US" sz="2400" dirty="0">
                <a:solidFill>
                  <a:schemeClr val="tx1"/>
                </a:solidFill>
                <a:latin typeface="ＭＳ ゴシック" panose="020B0609070205080204" pitchFamily="49" charset="-128"/>
                <a:ea typeface="ＭＳ ゴシック" panose="020B0609070205080204" pitchFamily="49" charset="-128"/>
              </a:rPr>
              <a:t>　　　○健康個人カード</a:t>
            </a:r>
            <a:endParaRPr lang="en-US" altLang="ja-JP" sz="240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2400" dirty="0">
                <a:solidFill>
                  <a:schemeClr val="tx1"/>
                </a:solidFill>
                <a:latin typeface="ＭＳ ゴシック" panose="020B0609070205080204" pitchFamily="49" charset="-128"/>
                <a:ea typeface="ＭＳ ゴシック" panose="020B0609070205080204" pitchFamily="49" charset="-128"/>
              </a:rPr>
              <a:t>　　　○健康観察表</a:t>
            </a:r>
            <a:endParaRPr kumimoji="1" lang="en-US" altLang="ja-JP" sz="2400" dirty="0">
              <a:solidFill>
                <a:schemeClr val="tx1"/>
              </a:solidFill>
              <a:latin typeface="ＭＳ ゴシック" panose="020B0609070205080204" pitchFamily="49" charset="-128"/>
              <a:ea typeface="ＭＳ ゴシック" panose="020B0609070205080204" pitchFamily="49" charset="-128"/>
            </a:endParaRPr>
          </a:p>
          <a:p>
            <a:pPr algn="l"/>
            <a:r>
              <a:rPr lang="ja-JP" altLang="en-US" sz="2400" dirty="0">
                <a:solidFill>
                  <a:schemeClr val="tx1"/>
                </a:solidFill>
                <a:latin typeface="ＭＳ ゴシック" panose="020B0609070205080204" pitchFamily="49" charset="-128"/>
                <a:ea typeface="ＭＳ ゴシック" panose="020B0609070205080204" pitchFamily="49" charset="-128"/>
              </a:rPr>
              <a:t>　　　○保健計画</a:t>
            </a:r>
            <a:endParaRPr lang="en-US" altLang="ja-JP" sz="240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2400" dirty="0">
                <a:solidFill>
                  <a:schemeClr val="tx1"/>
                </a:solidFill>
                <a:latin typeface="ＭＳ ゴシック" panose="020B0609070205080204" pitchFamily="49" charset="-128"/>
                <a:ea typeface="ＭＳ ゴシック" panose="020B0609070205080204" pitchFamily="49" charset="-128"/>
              </a:rPr>
              <a:t>　　　○保健日誌</a:t>
            </a:r>
            <a:endParaRPr kumimoji="1" lang="en-US" altLang="ja-JP" sz="2400" dirty="0">
              <a:solidFill>
                <a:schemeClr val="tx1"/>
              </a:solidFill>
              <a:latin typeface="ＭＳ ゴシック" panose="020B0609070205080204" pitchFamily="49" charset="-128"/>
              <a:ea typeface="ＭＳ ゴシック" panose="020B0609070205080204" pitchFamily="49" charset="-128"/>
            </a:endParaRPr>
          </a:p>
          <a:p>
            <a:pPr algn="l"/>
            <a:r>
              <a:rPr lang="ja-JP" altLang="en-US" sz="2400" dirty="0">
                <a:solidFill>
                  <a:schemeClr val="tx1"/>
                </a:solidFill>
                <a:latin typeface="ＭＳ ゴシック" panose="020B0609070205080204" pitchFamily="49" charset="-128"/>
                <a:ea typeface="ＭＳ ゴシック" panose="020B0609070205080204" pitchFamily="49" charset="-128"/>
              </a:rPr>
              <a:t>　　　○個人調査票</a:t>
            </a:r>
            <a:endParaRPr lang="en-US" altLang="ja-JP" sz="240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2600" dirty="0">
                <a:solidFill>
                  <a:schemeClr val="tx1"/>
                </a:solidFill>
                <a:latin typeface="+mj-ea"/>
                <a:ea typeface="+mj-ea"/>
              </a:rPr>
              <a:t>　　　</a:t>
            </a:r>
            <a:endParaRPr kumimoji="1" lang="en-US" altLang="ja-JP" sz="2000" dirty="0">
              <a:solidFill>
                <a:schemeClr val="tx1"/>
              </a:solidFill>
              <a:latin typeface="+mj-ea"/>
              <a:ea typeface="+mj-ea"/>
            </a:endParaRPr>
          </a:p>
        </p:txBody>
      </p:sp>
      <p:sp>
        <p:nvSpPr>
          <p:cNvPr id="5" name="サブタイトル 3"/>
          <p:cNvSpPr txBox="1">
            <a:spLocks/>
          </p:cNvSpPr>
          <p:nvPr/>
        </p:nvSpPr>
        <p:spPr>
          <a:xfrm>
            <a:off x="4367457" y="1335505"/>
            <a:ext cx="7062537" cy="4872790"/>
          </a:xfrm>
          <a:prstGeom prst="rect">
            <a:avLst/>
          </a:prstGeom>
        </p:spPr>
        <p:txBody>
          <a:bodyPr vert="horz" lIns="91440" tIns="45720" rIns="91440" bIns="45720" rtlCol="0">
            <a:normAutofit fontScale="92500"/>
          </a:bodyPr>
          <a:lstStyle>
            <a:lvl1pPr marL="0" indent="0" algn="ctr" defTabSz="914400" rtl="0" eaLnBrk="1" latinLnBrk="0" hangingPunct="1">
              <a:spcBef>
                <a:spcPct val="20000"/>
              </a:spcBef>
              <a:buClr>
                <a:schemeClr val="accent1"/>
              </a:buClr>
              <a:buSzPct val="100000"/>
              <a:buFont typeface="Symbol" pitchFamily="18" charset="2"/>
              <a:buNone/>
              <a:defRPr kumimoji="1"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kumimoji="1"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kumimoji="1"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kumimoji="1"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kumimoji="1"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kumimoji="1"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kumimoji="1"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kumimoji="1"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kumimoji="1" sz="14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98C723"/>
              </a:buClr>
              <a:buSzPct val="100000"/>
              <a:buFont typeface="Symbol" pitchFamily="18" charset="2"/>
              <a:buNone/>
              <a:tabLst/>
              <a:defRPr/>
            </a:pPr>
            <a:r>
              <a:rPr kumimoji="1" lang="ja-JP" altLang="en-US" sz="2600" b="0" i="0" u="none" strike="noStrike" kern="1200" cap="none" spc="0" normalizeH="0" baseline="0" noProof="0" dirty="0">
                <a:ln>
                  <a:noFill/>
                </a:ln>
                <a:solidFill>
                  <a:srgbClr val="FFFFFF"/>
                </a:solidFill>
                <a:effectLst/>
                <a:uLnTx/>
                <a:uFillTx/>
                <a:latin typeface="HGP明朝E" panose="02020900000000000000" pitchFamily="18" charset="-128"/>
                <a:ea typeface="HGP明朝E" panose="02020900000000000000" pitchFamily="18" charset="-128"/>
                <a:cs typeface="+mn-cs"/>
              </a:rPr>
              <a:t>　　　</a:t>
            </a:r>
            <a:endParaRPr kumimoji="1" lang="en-US" altLang="ja-JP" sz="2600" b="0" i="0" u="none" strike="noStrike" kern="1200" cap="none" spc="0" normalizeH="0" baseline="0" noProof="0" dirty="0">
              <a:ln>
                <a:noFill/>
              </a:ln>
              <a:solidFill>
                <a:srgbClr val="FFFFFF"/>
              </a:solidFill>
              <a:effectLst/>
              <a:uLnTx/>
              <a:uFillTx/>
              <a:latin typeface="HGP明朝E" panose="02020900000000000000" pitchFamily="18" charset="-128"/>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98C723"/>
              </a:buClr>
              <a:buSzPct val="100000"/>
              <a:buFont typeface="Symbol" pitchFamily="18" charset="2"/>
              <a:buNone/>
              <a:tabLst/>
              <a:defRPr/>
            </a:pPr>
            <a:r>
              <a:rPr kumimoji="1" lang="ja-JP" altLang="en-US" sz="2600" b="0" i="0" u="none" strike="noStrike" kern="1200" cap="none" spc="0" normalizeH="0" baseline="0" noProof="0" dirty="0">
                <a:ln>
                  <a:noFill/>
                </a:ln>
                <a:solidFill>
                  <a:srgbClr val="FFFFFF"/>
                </a:solidFill>
                <a:effectLst/>
                <a:uLnTx/>
                <a:uFillTx/>
                <a:latin typeface="HGP明朝E" panose="02020900000000000000" pitchFamily="18" charset="-128"/>
                <a:ea typeface="HGP明朝E" panose="02020900000000000000" pitchFamily="18" charset="-128"/>
                <a:cs typeface="+mn-cs"/>
              </a:rPr>
              <a:t>　　　</a:t>
            </a:r>
            <a:endParaRPr kumimoji="1" lang="en-US" altLang="ja-JP" sz="2600" b="0" i="0" u="none" strike="noStrike" kern="1200" cap="none" spc="0" normalizeH="0" baseline="0" noProof="0" dirty="0">
              <a:ln>
                <a:noFill/>
              </a:ln>
              <a:solidFill>
                <a:srgbClr val="FFFFFF"/>
              </a:solidFill>
              <a:effectLst/>
              <a:uLnTx/>
              <a:uFillTx/>
              <a:latin typeface="HGP明朝E" panose="02020900000000000000" pitchFamily="18" charset="-128"/>
              <a:ea typeface="HGP明朝E" panose="02020900000000000000" pitchFamily="18" charset="-128"/>
              <a:cs typeface="+mn-cs"/>
            </a:endParaRPr>
          </a:p>
          <a:p>
            <a:pPr marL="0" marR="0" lvl="0" indent="0" algn="l" defTabSz="914400" rtl="0" eaLnBrk="1" fontAlgn="auto" latinLnBrk="0" hangingPunct="1">
              <a:lnSpc>
                <a:spcPct val="100000"/>
              </a:lnSpc>
              <a:spcBef>
                <a:spcPct val="20000"/>
              </a:spcBef>
              <a:spcAft>
                <a:spcPts val="0"/>
              </a:spcAft>
              <a:buClr>
                <a:srgbClr val="98C723"/>
              </a:buClr>
              <a:buSzPct val="100000"/>
              <a:buFont typeface="Symbol" pitchFamily="18" charset="2"/>
              <a:buNone/>
              <a:tabLst/>
              <a:defRPr/>
            </a:pPr>
            <a:r>
              <a:rPr kumimoji="1" lang="ja-JP" altLang="en-US" sz="2600" b="0" i="0" u="none" strike="noStrike" kern="1200" cap="none" spc="0" normalizeH="0" baseline="0" noProof="0" dirty="0">
                <a:ln>
                  <a:noFill/>
                </a:ln>
                <a:solidFill>
                  <a:srgbClr val="FFFFFF"/>
                </a:solidFill>
                <a:effectLst/>
                <a:uLnTx/>
                <a:uFillTx/>
                <a:latin typeface="HGP明朝E" panose="02020900000000000000" pitchFamily="18" charset="-128"/>
                <a:ea typeface="HGP明朝E" panose="02020900000000000000" pitchFamily="18" charset="-128"/>
                <a:cs typeface="+mn-cs"/>
              </a:rPr>
              <a:t>　　　</a:t>
            </a:r>
            <a:r>
              <a:rPr kumimoji="1" lang="ja-JP" altLang="en-US"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○保育室等の衛生管理チェックリスト</a:t>
            </a:r>
            <a:endParaRPr kumimoji="1" lang="en-US" altLang="ja-JP"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ct val="20000"/>
              </a:spcBef>
              <a:spcAft>
                <a:spcPts val="0"/>
              </a:spcAft>
              <a:buClr>
                <a:srgbClr val="98C723"/>
              </a:buClr>
              <a:buSzPct val="100000"/>
              <a:buFont typeface="Symbol" pitchFamily="18" charset="2"/>
              <a:buNone/>
              <a:tabLst/>
              <a:defRPr/>
            </a:pPr>
            <a:r>
              <a:rPr kumimoji="1" lang="ja-JP" altLang="en-US"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　　　　　　　　　　　　　　　</a:t>
            </a:r>
            <a:r>
              <a:rPr lang="ja-JP" altLang="en-US" sz="2400" b="1" dirty="0">
                <a:solidFill>
                  <a:prstClr val="black"/>
                </a:solidFill>
                <a:latin typeface="ＭＳ ゴシック" panose="020B0609070205080204" pitchFamily="49" charset="-128"/>
                <a:ea typeface="ＭＳ ゴシック" panose="020B0609070205080204" pitchFamily="49" charset="-128"/>
              </a:rPr>
              <a:t>　</a:t>
            </a:r>
            <a:r>
              <a:rPr kumimoji="1" lang="ja-JP" altLang="en-US"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（保健担当者用）</a:t>
            </a:r>
            <a:endParaRPr kumimoji="1" lang="en-US" altLang="ja-JP"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ct val="20000"/>
              </a:spcBef>
              <a:spcAft>
                <a:spcPts val="0"/>
              </a:spcAft>
              <a:buClr>
                <a:srgbClr val="98C723"/>
              </a:buClr>
              <a:buSzPct val="100000"/>
              <a:buFont typeface="Symbol" pitchFamily="18" charset="2"/>
              <a:buNone/>
              <a:tabLst/>
              <a:defRPr/>
            </a:pPr>
            <a:r>
              <a:rPr kumimoji="1" lang="ja-JP" altLang="en-US"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　　○保育室等の衛生管理チェックリスト</a:t>
            </a:r>
            <a:endParaRPr kumimoji="1" lang="en-US" altLang="ja-JP"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ct val="20000"/>
              </a:spcBef>
              <a:spcAft>
                <a:spcPts val="0"/>
              </a:spcAft>
              <a:buClr>
                <a:srgbClr val="98C723"/>
              </a:buClr>
              <a:buSzPct val="100000"/>
              <a:buFont typeface="Symbol" pitchFamily="18" charset="2"/>
              <a:buNone/>
              <a:tabLst/>
              <a:defRPr/>
            </a:pPr>
            <a:r>
              <a:rPr kumimoji="1" lang="ja-JP" altLang="en-US"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　　　　　　　　　　　　　　（乳児保育責任者用）</a:t>
            </a:r>
            <a:endParaRPr kumimoji="1" lang="en-US" altLang="ja-JP"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ct val="20000"/>
              </a:spcBef>
              <a:spcAft>
                <a:spcPts val="0"/>
              </a:spcAft>
              <a:buClr>
                <a:srgbClr val="98C723"/>
              </a:buClr>
              <a:buSzPct val="100000"/>
              <a:buFont typeface="Symbol" pitchFamily="18" charset="2"/>
              <a:buNone/>
              <a:tabLst/>
              <a:defRPr/>
            </a:pPr>
            <a:r>
              <a:rPr kumimoji="1" lang="ja-JP" altLang="en-US"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　　○保育室等の衛生管理チェックリスト</a:t>
            </a:r>
            <a:endParaRPr kumimoji="1" lang="en-US" altLang="ja-JP"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ct val="20000"/>
              </a:spcBef>
              <a:spcAft>
                <a:spcPts val="0"/>
              </a:spcAft>
              <a:buClr>
                <a:srgbClr val="98C723"/>
              </a:buClr>
              <a:buSzPct val="100000"/>
              <a:buFont typeface="Symbol" pitchFamily="18" charset="2"/>
              <a:buNone/>
              <a:tabLst/>
              <a:defRPr/>
            </a:pPr>
            <a:r>
              <a:rPr kumimoji="1" lang="ja-JP" altLang="en-US"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　　　　　　　　　　　　　乳児担当保育士個人用）</a:t>
            </a:r>
            <a:endParaRPr kumimoji="1" lang="en-US" altLang="ja-JP"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ct val="20000"/>
              </a:spcBef>
              <a:spcAft>
                <a:spcPts val="0"/>
              </a:spcAft>
              <a:buClr>
                <a:srgbClr val="98C723"/>
              </a:buClr>
              <a:buSzPct val="100000"/>
              <a:buFont typeface="Symbol" pitchFamily="18" charset="2"/>
              <a:buNone/>
              <a:tabLst/>
              <a:defRPr/>
            </a:pPr>
            <a:r>
              <a:rPr kumimoji="1" lang="ja-JP" altLang="en-US"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　　○プール管理日誌（表紙と記録簿）</a:t>
            </a:r>
            <a:endParaRPr kumimoji="1" lang="en-US" altLang="ja-JP"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ct val="20000"/>
              </a:spcBef>
              <a:spcAft>
                <a:spcPts val="0"/>
              </a:spcAft>
              <a:buClr>
                <a:srgbClr val="98C723"/>
              </a:buClr>
              <a:buSzPct val="100000"/>
              <a:buFont typeface="Symbol" pitchFamily="18" charset="2"/>
              <a:buNone/>
              <a:tabLst/>
              <a:defRPr/>
            </a:pPr>
            <a:r>
              <a:rPr kumimoji="1" lang="ja-JP" altLang="en-US"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　　○記録用紙（児童虐待等）</a:t>
            </a:r>
            <a:endParaRPr kumimoji="1" lang="en-US" altLang="ja-JP"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ct val="20000"/>
              </a:spcBef>
              <a:spcAft>
                <a:spcPts val="0"/>
              </a:spcAft>
              <a:buClr>
                <a:srgbClr val="98C723"/>
              </a:buClr>
              <a:buSzPct val="100000"/>
              <a:buFont typeface="Symbol" pitchFamily="18" charset="2"/>
              <a:buNone/>
              <a:tabLst/>
              <a:defRPr/>
            </a:pPr>
            <a:r>
              <a:rPr kumimoji="1" lang="ja-JP" altLang="en-US"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　　○投薬情報書・与薬依頼票・与薬記録書</a:t>
            </a:r>
            <a:endParaRPr kumimoji="1" lang="en-US" altLang="ja-JP" sz="2400"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endParaRPr>
          </a:p>
          <a:p>
            <a:pPr marL="0" marR="0" lvl="0" indent="0" algn="l" defTabSz="914400" rtl="0" eaLnBrk="1" fontAlgn="auto" latinLnBrk="0" hangingPunct="1">
              <a:lnSpc>
                <a:spcPct val="100000"/>
              </a:lnSpc>
              <a:spcBef>
                <a:spcPct val="20000"/>
              </a:spcBef>
              <a:spcAft>
                <a:spcPts val="0"/>
              </a:spcAft>
              <a:buClr>
                <a:srgbClr val="98C723"/>
              </a:buClr>
              <a:buSzPct val="100000"/>
              <a:buFont typeface="Symbol" pitchFamily="18" charset="2"/>
              <a:buNone/>
              <a:tabLst/>
              <a:defRPr/>
            </a:pPr>
            <a:endParaRPr kumimoji="1" lang="en-US" altLang="ja-JP" sz="2000" b="0" i="0" u="none" strike="noStrike" kern="1200" cap="none" spc="0" normalizeH="0" baseline="0" noProof="0" dirty="0">
              <a:ln>
                <a:noFill/>
              </a:ln>
              <a:solidFill>
                <a:srgbClr val="FFFFFF"/>
              </a:solidFill>
              <a:effectLst/>
              <a:uLnTx/>
              <a:uFillTx/>
              <a:latin typeface="HGP明朝E" panose="02020900000000000000" pitchFamily="18" charset="-128"/>
              <a:ea typeface="HGP明朝E" panose="02020900000000000000" pitchFamily="18" charset="-128"/>
              <a:cs typeface="+mn-cs"/>
            </a:endParaRPr>
          </a:p>
        </p:txBody>
      </p:sp>
    </p:spTree>
    <p:extLst>
      <p:ext uri="{BB962C8B-B14F-4D97-AF65-F5344CB8AC3E}">
        <p14:creationId xmlns:p14="http://schemas.microsoft.com/office/powerpoint/2010/main" val="26969651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3" name="タイトル 2"/>
          <p:cNvSpPr>
            <a:spLocks noGrp="1"/>
          </p:cNvSpPr>
          <p:nvPr>
            <p:ph type="ctrTitle"/>
          </p:nvPr>
        </p:nvSpPr>
        <p:spPr>
          <a:xfrm>
            <a:off x="842210" y="336883"/>
            <a:ext cx="10363200" cy="786063"/>
          </a:xfrm>
        </p:spPr>
        <p:txBody>
          <a:bodyPr>
            <a:normAutofit/>
          </a:bodyPr>
          <a:lstStyle/>
          <a:p>
            <a:r>
              <a:rPr kumimoji="1" lang="ja-JP" altLang="en-US" sz="2800" dirty="0">
                <a:solidFill>
                  <a:schemeClr val="tx1"/>
                </a:solidFill>
                <a:latin typeface="ＭＳ ゴシック" panose="020B0609070205080204" pitchFamily="49" charset="-128"/>
                <a:ea typeface="ＭＳ ゴシック" panose="020B0609070205080204" pitchFamily="49" charset="-128"/>
              </a:rPr>
              <a:t>１　作成が必要な書類について</a:t>
            </a:r>
          </a:p>
        </p:txBody>
      </p:sp>
      <p:sp>
        <p:nvSpPr>
          <p:cNvPr id="4" name="サブタイトル 3"/>
          <p:cNvSpPr>
            <a:spLocks noGrp="1"/>
          </p:cNvSpPr>
          <p:nvPr>
            <p:ph type="subTitle" idx="1"/>
          </p:nvPr>
        </p:nvSpPr>
        <p:spPr>
          <a:xfrm>
            <a:off x="1489053" y="1594661"/>
            <a:ext cx="9372599" cy="4254596"/>
          </a:xfrm>
        </p:spPr>
        <p:txBody>
          <a:bodyPr>
            <a:normAutofit lnSpcReduction="10000"/>
          </a:bodyPr>
          <a:lstStyle/>
          <a:p>
            <a:pPr algn="l"/>
            <a:r>
              <a:rPr lang="ja-JP" altLang="en-US" sz="2400" dirty="0">
                <a:solidFill>
                  <a:schemeClr val="tx1"/>
                </a:solidFill>
                <a:latin typeface="ＭＳ ゴシック" panose="020B0609070205080204" pitchFamily="49" charset="-128"/>
                <a:ea typeface="ＭＳ ゴシック" panose="020B0609070205080204" pitchFamily="49" charset="-128"/>
              </a:rPr>
              <a:t>（１）必ず作成するもの</a:t>
            </a:r>
            <a:endParaRPr lang="en-US" altLang="ja-JP" sz="2400" dirty="0">
              <a:solidFill>
                <a:schemeClr val="tx1"/>
              </a:solidFill>
              <a:latin typeface="ＭＳ ゴシック" panose="020B0609070205080204" pitchFamily="49" charset="-128"/>
              <a:ea typeface="ＭＳ ゴシック" panose="020B0609070205080204" pitchFamily="49" charset="-128"/>
            </a:endParaRPr>
          </a:p>
          <a:p>
            <a:pPr algn="l"/>
            <a:r>
              <a:rPr lang="ja-JP" altLang="en-US" sz="2400" dirty="0">
                <a:solidFill>
                  <a:schemeClr val="tx1"/>
                </a:solidFill>
                <a:latin typeface="ＭＳ ゴシック" panose="020B0609070205080204" pitchFamily="49" charset="-128"/>
                <a:ea typeface="ＭＳ ゴシック" panose="020B0609070205080204" pitchFamily="49" charset="-128"/>
              </a:rPr>
              <a:t>　　③安全管理</a:t>
            </a:r>
            <a:endParaRPr lang="en-US" altLang="ja-JP" sz="2400" dirty="0">
              <a:solidFill>
                <a:schemeClr val="tx1"/>
              </a:solidFill>
              <a:latin typeface="ＭＳ ゴシック" panose="020B0609070205080204" pitchFamily="49" charset="-128"/>
              <a:ea typeface="ＭＳ ゴシック" panose="020B0609070205080204" pitchFamily="49" charset="-128"/>
            </a:endParaRPr>
          </a:p>
          <a:p>
            <a:pPr algn="l"/>
            <a:r>
              <a:rPr lang="ja-JP" altLang="en-US" sz="2400" dirty="0">
                <a:solidFill>
                  <a:schemeClr val="tx1"/>
                </a:solidFill>
                <a:latin typeface="ＭＳ ゴシック" panose="020B0609070205080204" pitchFamily="49" charset="-128"/>
                <a:ea typeface="ＭＳ ゴシック" panose="020B0609070205080204" pitchFamily="49" charset="-128"/>
              </a:rPr>
              <a:t>　　　○避難訓練・消火訓練計画</a:t>
            </a:r>
            <a:endParaRPr lang="en-US" altLang="ja-JP" sz="240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2400" dirty="0">
                <a:solidFill>
                  <a:schemeClr val="tx1"/>
                </a:solidFill>
                <a:latin typeface="ＭＳ ゴシック" panose="020B0609070205080204" pitchFamily="49" charset="-128"/>
                <a:ea typeface="ＭＳ ゴシック" panose="020B0609070205080204" pitchFamily="49" charset="-128"/>
              </a:rPr>
              <a:t>　　　○避難訓練・消火訓練記録簿</a:t>
            </a:r>
            <a:endParaRPr kumimoji="1" lang="en-US" altLang="ja-JP" sz="2400" dirty="0">
              <a:solidFill>
                <a:schemeClr val="tx1"/>
              </a:solidFill>
              <a:latin typeface="ＭＳ ゴシック" panose="020B0609070205080204" pitchFamily="49" charset="-128"/>
              <a:ea typeface="ＭＳ ゴシック" panose="020B0609070205080204" pitchFamily="49" charset="-128"/>
            </a:endParaRPr>
          </a:p>
          <a:p>
            <a:pPr algn="l"/>
            <a:r>
              <a:rPr lang="ja-JP" altLang="en-US" sz="2400" dirty="0">
                <a:solidFill>
                  <a:schemeClr val="tx1"/>
                </a:solidFill>
                <a:latin typeface="ＭＳ ゴシック" panose="020B0609070205080204" pitchFamily="49" charset="-128"/>
                <a:ea typeface="ＭＳ ゴシック" panose="020B0609070205080204" pitchFamily="49" charset="-128"/>
              </a:rPr>
              <a:t>　　　○自衛消防隊組織編成表及び避難・消火（訓練）任務</a:t>
            </a:r>
            <a:endParaRPr kumimoji="1" lang="en-US" altLang="ja-JP" sz="2400" dirty="0">
              <a:solidFill>
                <a:schemeClr val="tx1"/>
              </a:solidFill>
              <a:latin typeface="ＭＳ ゴシック" panose="020B0609070205080204" pitchFamily="49" charset="-128"/>
              <a:ea typeface="ＭＳ ゴシック" panose="020B0609070205080204" pitchFamily="49" charset="-128"/>
            </a:endParaRPr>
          </a:p>
          <a:p>
            <a:pPr algn="l"/>
            <a:r>
              <a:rPr lang="ja-JP" altLang="en-US" sz="2400" dirty="0">
                <a:solidFill>
                  <a:schemeClr val="tx1"/>
                </a:solidFill>
                <a:latin typeface="ＭＳ ゴシック" panose="020B0609070205080204" pitchFamily="49" charset="-128"/>
                <a:ea typeface="ＭＳ ゴシック" panose="020B0609070205080204" pitchFamily="49" charset="-128"/>
              </a:rPr>
              <a:t>　　　○事故発生記録簿</a:t>
            </a:r>
            <a:endParaRPr lang="en-US" altLang="ja-JP" sz="2400" dirty="0">
              <a:solidFill>
                <a:schemeClr val="tx1"/>
              </a:solidFill>
              <a:latin typeface="ＭＳ ゴシック" panose="020B0609070205080204" pitchFamily="49" charset="-128"/>
              <a:ea typeface="ＭＳ ゴシック" panose="020B0609070205080204" pitchFamily="49" charset="-128"/>
            </a:endParaRPr>
          </a:p>
          <a:p>
            <a:pPr algn="l"/>
            <a:r>
              <a:rPr lang="ja-JP" altLang="en-US" sz="2400" dirty="0">
                <a:solidFill>
                  <a:schemeClr val="tx1"/>
                </a:solidFill>
                <a:latin typeface="ＭＳ ゴシック" panose="020B0609070205080204" pitchFamily="49" charset="-128"/>
                <a:ea typeface="ＭＳ ゴシック" panose="020B0609070205080204" pitchFamily="49" charset="-128"/>
              </a:rPr>
              <a:t>　　　○事故報告書</a:t>
            </a:r>
            <a:endParaRPr lang="en-US" altLang="ja-JP" sz="2400" dirty="0">
              <a:solidFill>
                <a:schemeClr val="tx1"/>
              </a:solidFill>
              <a:latin typeface="ＭＳ ゴシック" panose="020B0609070205080204" pitchFamily="49" charset="-128"/>
              <a:ea typeface="ＭＳ ゴシック" panose="020B0609070205080204" pitchFamily="49" charset="-128"/>
            </a:endParaRPr>
          </a:p>
          <a:p>
            <a:pPr algn="l"/>
            <a:r>
              <a:rPr lang="ja-JP" altLang="en-US" sz="2400" dirty="0">
                <a:solidFill>
                  <a:schemeClr val="tx1"/>
                </a:solidFill>
                <a:latin typeface="ＭＳ ゴシック" panose="020B0609070205080204" pitchFamily="49" charset="-128"/>
                <a:ea typeface="ＭＳ ゴシック" panose="020B0609070205080204" pitchFamily="49" charset="-128"/>
              </a:rPr>
              <a:t>　　　○安全点検チェックリスト</a:t>
            </a:r>
            <a:endParaRPr lang="en-US" altLang="ja-JP" sz="2400" dirty="0">
              <a:solidFill>
                <a:schemeClr val="tx1"/>
              </a:solidFill>
              <a:latin typeface="ＭＳ ゴシック" panose="020B0609070205080204" pitchFamily="49" charset="-128"/>
              <a:ea typeface="ＭＳ ゴシック" panose="020B0609070205080204" pitchFamily="49" charset="-128"/>
            </a:endParaRPr>
          </a:p>
          <a:p>
            <a:pPr algn="l"/>
            <a:r>
              <a:rPr lang="ja-JP" altLang="en-US" sz="2400" dirty="0">
                <a:solidFill>
                  <a:schemeClr val="tx1"/>
                </a:solidFill>
                <a:latin typeface="ＭＳ ゴシック" panose="020B0609070205080204" pitchFamily="49" charset="-128"/>
                <a:ea typeface="ＭＳ ゴシック" panose="020B0609070205080204" pitchFamily="49" charset="-128"/>
              </a:rPr>
              <a:t>　　　○児童の安全確保チェックリスト</a:t>
            </a:r>
            <a:endParaRPr lang="en-US" altLang="ja-JP" sz="2400" dirty="0">
              <a:solidFill>
                <a:schemeClr val="tx1"/>
              </a:solidFill>
              <a:latin typeface="ＭＳ ゴシック" panose="020B0609070205080204" pitchFamily="49" charset="-128"/>
              <a:ea typeface="ＭＳ ゴシック" panose="020B0609070205080204" pitchFamily="49" charset="-128"/>
            </a:endParaRPr>
          </a:p>
          <a:p>
            <a:pPr algn="l"/>
            <a:r>
              <a:rPr lang="ja-JP" altLang="en-US" sz="2000" dirty="0">
                <a:solidFill>
                  <a:schemeClr val="tx1"/>
                </a:solidFill>
                <a:latin typeface="+mj-ea"/>
                <a:ea typeface="+mj-ea"/>
              </a:rPr>
              <a:t>　　</a:t>
            </a:r>
            <a:endParaRPr kumimoji="1" lang="en-US" altLang="ja-JP" sz="2000" dirty="0">
              <a:solidFill>
                <a:schemeClr val="tx1"/>
              </a:solidFill>
              <a:latin typeface="+mj-ea"/>
              <a:ea typeface="+mj-ea"/>
            </a:endParaRPr>
          </a:p>
        </p:txBody>
      </p:sp>
    </p:spTree>
    <p:extLst>
      <p:ext uri="{BB962C8B-B14F-4D97-AF65-F5344CB8AC3E}">
        <p14:creationId xmlns:p14="http://schemas.microsoft.com/office/powerpoint/2010/main" val="3106110675"/>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3" name="タイトル 2"/>
          <p:cNvSpPr>
            <a:spLocks noGrp="1"/>
          </p:cNvSpPr>
          <p:nvPr>
            <p:ph type="ctrTitle"/>
          </p:nvPr>
        </p:nvSpPr>
        <p:spPr>
          <a:xfrm>
            <a:off x="842210" y="336883"/>
            <a:ext cx="10363200" cy="786063"/>
          </a:xfrm>
        </p:spPr>
        <p:txBody>
          <a:bodyPr>
            <a:normAutofit/>
          </a:bodyPr>
          <a:lstStyle/>
          <a:p>
            <a:r>
              <a:rPr kumimoji="1" lang="ja-JP" altLang="en-US" sz="2800" dirty="0">
                <a:solidFill>
                  <a:schemeClr val="tx1"/>
                </a:solidFill>
                <a:latin typeface="ＭＳ ゴシック" panose="020B0609070205080204" pitchFamily="49" charset="-128"/>
                <a:ea typeface="ＭＳ ゴシック" panose="020B0609070205080204" pitchFamily="49" charset="-128"/>
              </a:rPr>
              <a:t>１　作成が必要な書類について</a:t>
            </a:r>
          </a:p>
        </p:txBody>
      </p:sp>
      <p:sp>
        <p:nvSpPr>
          <p:cNvPr id="4" name="サブタイトル 3"/>
          <p:cNvSpPr>
            <a:spLocks noGrp="1"/>
          </p:cNvSpPr>
          <p:nvPr>
            <p:ph type="subTitle" idx="1"/>
          </p:nvPr>
        </p:nvSpPr>
        <p:spPr>
          <a:xfrm>
            <a:off x="1445509" y="1725290"/>
            <a:ext cx="9372599" cy="4872790"/>
          </a:xfrm>
        </p:spPr>
        <p:txBody>
          <a:bodyPr>
            <a:normAutofit/>
          </a:bodyPr>
          <a:lstStyle/>
          <a:p>
            <a:pPr algn="l"/>
            <a:r>
              <a:rPr lang="ja-JP" altLang="en-US" sz="2400" dirty="0">
                <a:solidFill>
                  <a:schemeClr val="tx1"/>
                </a:solidFill>
                <a:latin typeface="ＭＳ ゴシック" panose="020B0609070205080204" pitchFamily="49" charset="-128"/>
                <a:ea typeface="ＭＳ ゴシック" panose="020B0609070205080204" pitchFamily="49" charset="-128"/>
              </a:rPr>
              <a:t>（２）作成をお勧めするもの</a:t>
            </a:r>
            <a:endParaRPr lang="en-US" altLang="ja-JP" sz="2400" dirty="0">
              <a:solidFill>
                <a:schemeClr val="tx1"/>
              </a:solidFill>
              <a:latin typeface="ＭＳ ゴシック" panose="020B0609070205080204" pitchFamily="49" charset="-128"/>
              <a:ea typeface="ＭＳ ゴシック" panose="020B0609070205080204" pitchFamily="49" charset="-128"/>
            </a:endParaRPr>
          </a:p>
          <a:p>
            <a:pPr algn="l"/>
            <a:r>
              <a:rPr lang="ja-JP" altLang="en-US" sz="2400" dirty="0">
                <a:solidFill>
                  <a:schemeClr val="tx1"/>
                </a:solidFill>
                <a:latin typeface="ＭＳ ゴシック" panose="020B0609070205080204" pitchFamily="49" charset="-128"/>
                <a:ea typeface="ＭＳ ゴシック" panose="020B0609070205080204" pitchFamily="49" charset="-128"/>
              </a:rPr>
              <a:t>　　②保健衛生</a:t>
            </a:r>
            <a:endParaRPr lang="en-US" altLang="ja-JP" sz="240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2400" dirty="0">
                <a:solidFill>
                  <a:schemeClr val="tx1"/>
                </a:solidFill>
                <a:latin typeface="ＭＳ ゴシック" panose="020B0609070205080204" pitchFamily="49" charset="-128"/>
                <a:ea typeface="ＭＳ ゴシック" panose="020B0609070205080204" pitchFamily="49" charset="-128"/>
              </a:rPr>
              <a:t>　　　○保護者が行う予防接種についての実施状況確認一覧表</a:t>
            </a:r>
            <a:endParaRPr kumimoji="1" lang="en-US" altLang="ja-JP" sz="2400" dirty="0">
              <a:solidFill>
                <a:schemeClr val="tx1"/>
              </a:solidFill>
              <a:latin typeface="ＭＳ ゴシック" panose="020B0609070205080204" pitchFamily="49" charset="-128"/>
              <a:ea typeface="ＭＳ ゴシック" panose="020B0609070205080204" pitchFamily="49" charset="-128"/>
            </a:endParaRPr>
          </a:p>
          <a:p>
            <a:pPr algn="l"/>
            <a:r>
              <a:rPr lang="ja-JP" altLang="en-US" sz="2400" dirty="0">
                <a:solidFill>
                  <a:schemeClr val="tx1"/>
                </a:solidFill>
                <a:latin typeface="ＭＳ ゴシック" panose="020B0609070205080204" pitchFamily="49" charset="-128"/>
                <a:ea typeface="ＭＳ ゴシック" panose="020B0609070205080204" pitchFamily="49" charset="-128"/>
              </a:rPr>
              <a:t>　　　○保護者が行う乳幼児健診についての実施状況確認一覧表</a:t>
            </a:r>
            <a:endParaRPr kumimoji="1" lang="en-US" altLang="ja-JP" sz="2400" dirty="0">
              <a:solidFill>
                <a:schemeClr val="tx1"/>
              </a:solidFill>
              <a:latin typeface="ＭＳ ゴシック" panose="020B0609070205080204" pitchFamily="49" charset="-128"/>
              <a:ea typeface="ＭＳ ゴシック" panose="020B0609070205080204" pitchFamily="49" charset="-128"/>
            </a:endParaRPr>
          </a:p>
          <a:p>
            <a:pPr algn="l"/>
            <a:r>
              <a:rPr lang="ja-JP" altLang="en-US" sz="2400" dirty="0">
                <a:solidFill>
                  <a:schemeClr val="tx1"/>
                </a:solidFill>
                <a:latin typeface="ＭＳ ゴシック" panose="020B0609070205080204" pitchFamily="49" charset="-128"/>
                <a:ea typeface="ＭＳ ゴシック" panose="020B0609070205080204" pitchFamily="49" charset="-128"/>
              </a:rPr>
              <a:t>　　　○健康診断結果保護者通知表</a:t>
            </a:r>
            <a:endParaRPr lang="en-US" altLang="ja-JP" sz="2400" dirty="0">
              <a:solidFill>
                <a:schemeClr val="tx1"/>
              </a:solidFill>
              <a:latin typeface="ＭＳ ゴシック" panose="020B0609070205080204" pitchFamily="49" charset="-128"/>
              <a:ea typeface="ＭＳ ゴシック" panose="020B0609070205080204" pitchFamily="49" charset="-128"/>
            </a:endParaRPr>
          </a:p>
          <a:p>
            <a:pPr algn="l"/>
            <a:r>
              <a:rPr lang="ja-JP" altLang="en-US" sz="2400" dirty="0">
                <a:solidFill>
                  <a:schemeClr val="tx1"/>
                </a:solidFill>
                <a:latin typeface="ＭＳ ゴシック" panose="020B0609070205080204" pitchFamily="49" charset="-128"/>
                <a:ea typeface="ＭＳ ゴシック" panose="020B0609070205080204" pitchFamily="49" charset="-128"/>
              </a:rPr>
              <a:t>　　　○プール遊び承認カード</a:t>
            </a:r>
            <a:endParaRPr lang="en-US" altLang="ja-JP" sz="2400" dirty="0">
              <a:solidFill>
                <a:schemeClr val="tx1"/>
              </a:solidFill>
              <a:latin typeface="ＭＳ ゴシック" panose="020B0609070205080204" pitchFamily="49" charset="-128"/>
              <a:ea typeface="ＭＳ ゴシック" panose="020B0609070205080204" pitchFamily="49" charset="-128"/>
            </a:endParaRPr>
          </a:p>
          <a:p>
            <a:pPr algn="l"/>
            <a:endParaRPr lang="en-US" altLang="ja-JP" sz="2000" dirty="0">
              <a:solidFill>
                <a:schemeClr val="tx1"/>
              </a:solidFill>
              <a:latin typeface="+mj-ea"/>
              <a:ea typeface="+mj-ea"/>
            </a:endParaRPr>
          </a:p>
          <a:p>
            <a:pPr algn="l"/>
            <a:r>
              <a:rPr lang="ja-JP" altLang="en-US" sz="2000" dirty="0">
                <a:latin typeface="+mj-ea"/>
                <a:ea typeface="+mj-ea"/>
              </a:rPr>
              <a:t>　　</a:t>
            </a:r>
            <a:endParaRPr kumimoji="1" lang="en-US" altLang="ja-JP" sz="2000" dirty="0">
              <a:latin typeface="+mj-ea"/>
              <a:ea typeface="+mj-ea"/>
            </a:endParaRPr>
          </a:p>
        </p:txBody>
      </p:sp>
    </p:spTree>
    <p:extLst>
      <p:ext uri="{BB962C8B-B14F-4D97-AF65-F5344CB8AC3E}">
        <p14:creationId xmlns:p14="http://schemas.microsoft.com/office/powerpoint/2010/main" val="3045523341"/>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3" name="タイトル 2"/>
          <p:cNvSpPr>
            <a:spLocks noGrp="1"/>
          </p:cNvSpPr>
          <p:nvPr>
            <p:ph type="ctrTitle"/>
          </p:nvPr>
        </p:nvSpPr>
        <p:spPr>
          <a:xfrm>
            <a:off x="842210" y="322369"/>
            <a:ext cx="10363200" cy="786063"/>
          </a:xfrm>
        </p:spPr>
        <p:txBody>
          <a:bodyPr>
            <a:normAutofit/>
          </a:bodyPr>
          <a:lstStyle/>
          <a:p>
            <a:r>
              <a:rPr kumimoji="1" lang="ja-JP" altLang="en-US" sz="2800" dirty="0">
                <a:solidFill>
                  <a:schemeClr val="tx1"/>
                </a:solidFill>
                <a:latin typeface="ＭＳ ゴシック" panose="020B0609070205080204" pitchFamily="49" charset="-128"/>
                <a:ea typeface="ＭＳ ゴシック" panose="020B0609070205080204" pitchFamily="49" charset="-128"/>
              </a:rPr>
              <a:t>１　作成が必要な書類について</a:t>
            </a:r>
          </a:p>
        </p:txBody>
      </p:sp>
      <p:sp>
        <p:nvSpPr>
          <p:cNvPr id="4" name="サブタイトル 3"/>
          <p:cNvSpPr>
            <a:spLocks noGrp="1"/>
          </p:cNvSpPr>
          <p:nvPr>
            <p:ph type="subTitle" idx="1"/>
          </p:nvPr>
        </p:nvSpPr>
        <p:spPr>
          <a:xfrm>
            <a:off x="1445509" y="2073633"/>
            <a:ext cx="9372599" cy="1801682"/>
          </a:xfrm>
        </p:spPr>
        <p:txBody>
          <a:bodyPr>
            <a:normAutofit fontScale="92500" lnSpcReduction="20000"/>
          </a:bodyPr>
          <a:lstStyle/>
          <a:p>
            <a:pPr algn="l"/>
            <a:r>
              <a:rPr lang="ja-JP" altLang="en-US" sz="2600" dirty="0">
                <a:solidFill>
                  <a:schemeClr val="tx1"/>
                </a:solidFill>
                <a:latin typeface="ＭＳ ゴシック" panose="020B0609070205080204" pitchFamily="49" charset="-128"/>
                <a:ea typeface="ＭＳ ゴシック" panose="020B0609070205080204" pitchFamily="49" charset="-128"/>
              </a:rPr>
              <a:t>（２）作成をお勧めするもの</a:t>
            </a:r>
            <a:endParaRPr lang="en-US" altLang="ja-JP" sz="2600" dirty="0">
              <a:solidFill>
                <a:schemeClr val="tx1"/>
              </a:solidFill>
              <a:latin typeface="ＭＳ ゴシック" panose="020B0609070205080204" pitchFamily="49" charset="-128"/>
              <a:ea typeface="ＭＳ ゴシック" panose="020B0609070205080204" pitchFamily="49" charset="-128"/>
            </a:endParaRPr>
          </a:p>
          <a:p>
            <a:pPr algn="l"/>
            <a:r>
              <a:rPr lang="ja-JP" altLang="en-US" sz="2600" dirty="0">
                <a:solidFill>
                  <a:schemeClr val="tx1"/>
                </a:solidFill>
                <a:latin typeface="ＭＳ ゴシック" panose="020B0609070205080204" pitchFamily="49" charset="-128"/>
                <a:ea typeface="ＭＳ ゴシック" panose="020B0609070205080204" pitchFamily="49" charset="-128"/>
              </a:rPr>
              <a:t>　　➂安全管理</a:t>
            </a:r>
            <a:endParaRPr lang="en-US" altLang="ja-JP" sz="2600" dirty="0">
              <a:solidFill>
                <a:schemeClr val="tx1"/>
              </a:solidFill>
              <a:latin typeface="ＭＳ ゴシック" panose="020B0609070205080204" pitchFamily="49" charset="-128"/>
              <a:ea typeface="ＭＳ ゴシック" panose="020B0609070205080204" pitchFamily="49" charset="-128"/>
            </a:endParaRPr>
          </a:p>
          <a:p>
            <a:pPr algn="l"/>
            <a:r>
              <a:rPr kumimoji="1" lang="ja-JP" altLang="en-US" sz="2600" dirty="0">
                <a:solidFill>
                  <a:schemeClr val="tx1"/>
                </a:solidFill>
                <a:latin typeface="ＭＳ ゴシック" panose="020B0609070205080204" pitchFamily="49" charset="-128"/>
                <a:ea typeface="ＭＳ ゴシック" panose="020B0609070205080204" pitchFamily="49" charset="-128"/>
              </a:rPr>
              <a:t>　　　○園外保育届（近隣用・遠出用</a:t>
            </a:r>
            <a:r>
              <a:rPr kumimoji="1" lang="ja-JP" altLang="en-US" sz="2600" dirty="0">
                <a:solidFill>
                  <a:schemeClr val="tx1"/>
                </a:solidFill>
                <a:latin typeface="+mj-ea"/>
                <a:ea typeface="+mj-ea"/>
              </a:rPr>
              <a:t>）</a:t>
            </a:r>
            <a:endParaRPr kumimoji="1" lang="en-US" altLang="ja-JP" sz="2600" dirty="0">
              <a:solidFill>
                <a:schemeClr val="tx1"/>
              </a:solidFill>
              <a:latin typeface="+mj-ea"/>
              <a:ea typeface="+mj-ea"/>
            </a:endParaRPr>
          </a:p>
          <a:p>
            <a:pPr algn="l"/>
            <a:r>
              <a:rPr lang="ja-JP" altLang="en-US" sz="2400" dirty="0">
                <a:latin typeface="+mj-ea"/>
                <a:ea typeface="+mj-ea"/>
              </a:rPr>
              <a:t>　　　</a:t>
            </a:r>
            <a:endParaRPr lang="en-US" altLang="ja-JP" sz="2400" dirty="0">
              <a:latin typeface="+mj-ea"/>
              <a:ea typeface="+mj-ea"/>
            </a:endParaRPr>
          </a:p>
          <a:p>
            <a:pPr algn="l"/>
            <a:r>
              <a:rPr lang="ja-JP" altLang="en-US" sz="2000" dirty="0">
                <a:latin typeface="+mj-ea"/>
                <a:ea typeface="+mj-ea"/>
              </a:rPr>
              <a:t>　　</a:t>
            </a:r>
            <a:endParaRPr kumimoji="1" lang="en-US" altLang="ja-JP" sz="2000" dirty="0">
              <a:latin typeface="+mj-ea"/>
              <a:ea typeface="+mj-ea"/>
            </a:endParaRPr>
          </a:p>
        </p:txBody>
      </p:sp>
    </p:spTree>
    <p:extLst>
      <p:ext uri="{BB962C8B-B14F-4D97-AF65-F5344CB8AC3E}">
        <p14:creationId xmlns:p14="http://schemas.microsoft.com/office/powerpoint/2010/main" val="4166236145"/>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890337" y="1335504"/>
            <a:ext cx="10363200" cy="786063"/>
          </a:xfrm>
        </p:spPr>
        <p:txBody>
          <a:bodyPr/>
          <a:lstStyle/>
          <a:p>
            <a:r>
              <a:rPr lang="en-US" altLang="ja-JP" dirty="0">
                <a:solidFill>
                  <a:schemeClr val="tx1"/>
                </a:solidFill>
                <a:latin typeface="ＭＳ ゴシック" panose="020B0609070205080204" pitchFamily="49" charset="-128"/>
                <a:ea typeface="ＭＳ ゴシック" panose="020B0609070205080204" pitchFamily="49" charset="-128"/>
              </a:rPr>
              <a:t>Ⅱ</a:t>
            </a:r>
            <a:r>
              <a:rPr lang="ja-JP" altLang="en-US" dirty="0">
                <a:solidFill>
                  <a:schemeClr val="tx1"/>
                </a:solidFill>
                <a:latin typeface="ＭＳ ゴシック" panose="020B0609070205080204" pitchFamily="49" charset="-128"/>
                <a:ea typeface="ＭＳ ゴシック" panose="020B0609070205080204" pitchFamily="49" charset="-128"/>
              </a:rPr>
              <a:t>　帳簿の記入について</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p:txBody>
      </p:sp>
      <p:sp>
        <p:nvSpPr>
          <p:cNvPr id="5" name="サブタイトル 1"/>
          <p:cNvSpPr txBox="1">
            <a:spLocks/>
          </p:cNvSpPr>
          <p:nvPr/>
        </p:nvSpPr>
        <p:spPr>
          <a:xfrm>
            <a:off x="4126832" y="5333999"/>
            <a:ext cx="6581273" cy="585536"/>
          </a:xfrm>
          <a:prstGeom prst="rect">
            <a:avLst/>
          </a:prstGeom>
        </p:spPr>
        <p:txBody>
          <a:bodyPr vert="horz" anchor="ctr">
            <a:normAutofit/>
          </a:bodyPr>
          <a:lstStyle>
            <a:lvl1pPr marL="0" indent="0" algn="ctr" rtl="0" eaLnBrk="1" latinLnBrk="0" hangingPunct="1">
              <a:spcBef>
                <a:spcPct val="20000"/>
              </a:spcBef>
              <a:buClr>
                <a:schemeClr val="accent1"/>
              </a:buClr>
              <a:buSzPct val="85000"/>
              <a:buFont typeface="Wingdings 2"/>
              <a:buNone/>
              <a:defRPr kumimoji="1" sz="1600" b="1" kern="1200" cap="all" spc="250" baseline="0">
                <a:solidFill>
                  <a:schemeClr val="tx2"/>
                </a:solidFill>
                <a:latin typeface="+mn-lt"/>
                <a:ea typeface="+mn-ea"/>
                <a:cs typeface="+mn-cs"/>
              </a:defRPr>
            </a:lvl1pPr>
            <a:lvl2pPr marL="457200" indent="0" algn="ctr" rtl="0" eaLnBrk="1" latinLnBrk="0" hangingPunct="1">
              <a:spcBef>
                <a:spcPct val="20000"/>
              </a:spcBef>
              <a:buClr>
                <a:schemeClr val="accent2"/>
              </a:buClr>
              <a:buSzPct val="70000"/>
              <a:buFont typeface="Wingdings"/>
              <a:buNone/>
              <a:defRPr kumimoji="1" sz="2200" kern="1200">
                <a:solidFill>
                  <a:schemeClr val="tx2"/>
                </a:solidFill>
                <a:latin typeface="+mn-lt"/>
                <a:ea typeface="+mn-ea"/>
                <a:cs typeface="+mn-cs"/>
              </a:defRPr>
            </a:lvl2pPr>
            <a:lvl3pPr marL="914400" indent="0" algn="ctr" rtl="0" eaLnBrk="1" latinLnBrk="0" hangingPunct="1">
              <a:spcBef>
                <a:spcPct val="20000"/>
              </a:spcBef>
              <a:buClr>
                <a:schemeClr val="accent3"/>
              </a:buClr>
              <a:buSzPct val="75000"/>
              <a:buFont typeface="Wingdings 2"/>
              <a:buNone/>
              <a:defRPr kumimoji="1" sz="2000" kern="1200">
                <a:solidFill>
                  <a:schemeClr val="tx1"/>
                </a:solidFill>
                <a:latin typeface="+mn-lt"/>
                <a:ea typeface="+mn-ea"/>
                <a:cs typeface="+mn-cs"/>
              </a:defRPr>
            </a:lvl3pPr>
            <a:lvl4pPr marL="1371600" indent="0" algn="ctr" rtl="0" eaLnBrk="1" latinLnBrk="0" hangingPunct="1">
              <a:spcBef>
                <a:spcPct val="20000"/>
              </a:spcBef>
              <a:buClr>
                <a:schemeClr val="accent4"/>
              </a:buClr>
              <a:buSzPct val="70000"/>
              <a:buFont typeface="Wingdings"/>
              <a:buNone/>
              <a:defRPr kumimoji="1" sz="2000" kern="1200">
                <a:solidFill>
                  <a:schemeClr val="tx2"/>
                </a:solidFill>
                <a:latin typeface="+mn-lt"/>
                <a:ea typeface="+mn-ea"/>
                <a:cs typeface="+mn-cs"/>
              </a:defRPr>
            </a:lvl4pPr>
            <a:lvl5pPr marL="1828800" indent="0" algn="ctr" rtl="0" eaLnBrk="1" latinLnBrk="0" hangingPunct="1">
              <a:spcBef>
                <a:spcPct val="20000"/>
              </a:spcBef>
              <a:buClr>
                <a:schemeClr val="accent5"/>
              </a:buClr>
              <a:buFontTx/>
              <a:buNone/>
              <a:defRPr kumimoji="1" sz="1800" kern="1200">
                <a:solidFill>
                  <a:schemeClr val="tx1"/>
                </a:solidFill>
                <a:latin typeface="+mn-lt"/>
                <a:ea typeface="+mn-ea"/>
                <a:cs typeface="+mn-cs"/>
              </a:defRPr>
            </a:lvl5pPr>
            <a:lvl6pPr marL="2286000" indent="0" algn="ctr" rtl="0" eaLnBrk="1" latinLnBrk="0" hangingPunct="1">
              <a:spcBef>
                <a:spcPct val="20000"/>
              </a:spcBef>
              <a:buClr>
                <a:schemeClr val="accent6"/>
              </a:buClr>
              <a:buSzPct val="80000"/>
              <a:buFont typeface="Wingdings 2"/>
              <a:buNone/>
              <a:defRPr kumimoji="1" sz="1800" kern="1200">
                <a:solidFill>
                  <a:schemeClr val="tx1"/>
                </a:solidFill>
                <a:latin typeface="+mn-lt"/>
                <a:ea typeface="+mn-ea"/>
                <a:cs typeface="+mn-cs"/>
              </a:defRPr>
            </a:lvl6pPr>
            <a:lvl7pPr marL="2743200" indent="0" algn="ctr" rtl="0" eaLnBrk="1" latinLnBrk="0" hangingPunct="1">
              <a:spcBef>
                <a:spcPct val="20000"/>
              </a:spcBef>
              <a:buClr>
                <a:schemeClr val="accent1">
                  <a:shade val="75000"/>
                </a:schemeClr>
              </a:buClr>
              <a:buSzPct val="90000"/>
              <a:buNone/>
              <a:defRPr kumimoji="1" sz="1600" kern="1200" baseline="0">
                <a:solidFill>
                  <a:schemeClr val="tx1"/>
                </a:solidFill>
                <a:latin typeface="+mn-lt"/>
                <a:ea typeface="+mn-ea"/>
                <a:cs typeface="+mn-cs"/>
              </a:defRPr>
            </a:lvl7pPr>
            <a:lvl8pPr marL="3200400" indent="0" algn="ctr" rtl="0" eaLnBrk="1" latinLnBrk="0" hangingPunct="1">
              <a:spcBef>
                <a:spcPct val="20000"/>
              </a:spcBef>
              <a:buClr>
                <a:schemeClr val="accent4">
                  <a:shade val="75000"/>
                </a:schemeClr>
              </a:buClr>
              <a:buNone/>
              <a:defRPr kumimoji="1" sz="1600" kern="1200">
                <a:solidFill>
                  <a:schemeClr val="tx1"/>
                </a:solidFill>
                <a:latin typeface="+mn-lt"/>
                <a:ea typeface="+mn-ea"/>
                <a:cs typeface="+mn-cs"/>
              </a:defRPr>
            </a:lvl8pPr>
            <a:lvl9pPr marL="3657600" indent="0" algn="ctr" rtl="0" eaLnBrk="1" latinLnBrk="0" hangingPunct="1">
              <a:spcBef>
                <a:spcPct val="20000"/>
              </a:spcBef>
              <a:buClr>
                <a:schemeClr val="accent2">
                  <a:shade val="75000"/>
                </a:schemeClr>
              </a:buClr>
              <a:buSzPct val="90000"/>
              <a:buNone/>
              <a:defRPr kumimoji="1" sz="1400" kern="1200" cap="all" baseline="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
                <a:srgbClr val="98C723"/>
              </a:buClr>
              <a:buSzPct val="85000"/>
              <a:buFont typeface="Wingdings 2"/>
              <a:buNone/>
              <a:tabLst/>
              <a:defRPr/>
            </a:pPr>
            <a:endParaRPr kumimoji="1" lang="ja-JP" altLang="en-US" sz="2400" b="1" i="0" u="none" strike="noStrike" kern="1200" cap="all" spc="250" normalizeH="0" baseline="0" noProof="0" dirty="0">
              <a:ln>
                <a:noFill/>
              </a:ln>
              <a:solidFill>
                <a:srgbClr val="5B6973"/>
              </a:solidFill>
              <a:effectLst/>
              <a:uLnTx/>
              <a:uFillTx/>
              <a:latin typeface="Candara"/>
              <a:ea typeface="HGP明朝E" panose="02020900000000000000" pitchFamily="18" charset="-128"/>
              <a:cs typeface="+mn-cs"/>
            </a:endParaRPr>
          </a:p>
        </p:txBody>
      </p:sp>
    </p:spTree>
    <p:extLst>
      <p:ext uri="{BB962C8B-B14F-4D97-AF65-F5344CB8AC3E}">
        <p14:creationId xmlns:p14="http://schemas.microsoft.com/office/powerpoint/2010/main" val="432025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1018006" y="780714"/>
            <a:ext cx="10363200" cy="786063"/>
          </a:xfrm>
        </p:spPr>
        <p:txBody>
          <a:bodyPr/>
          <a:lstStyle/>
          <a:p>
            <a:r>
              <a:rPr kumimoji="1" lang="ja-JP" altLang="en-US" dirty="0">
                <a:solidFill>
                  <a:schemeClr val="tx1"/>
                </a:solidFill>
                <a:latin typeface="ＭＳ ゴシック" panose="020B0609070205080204" pitchFamily="49" charset="-128"/>
                <a:ea typeface="ＭＳ ゴシック" panose="020B0609070205080204" pitchFamily="49" charset="-128"/>
              </a:rPr>
              <a:t>保育帳簿の書き方について</a:t>
            </a:r>
          </a:p>
        </p:txBody>
      </p:sp>
      <p:sp>
        <p:nvSpPr>
          <p:cNvPr id="4" name="サブタイトル 3"/>
          <p:cNvSpPr>
            <a:spLocks noGrp="1"/>
          </p:cNvSpPr>
          <p:nvPr>
            <p:ph type="subTitle" idx="1"/>
          </p:nvPr>
        </p:nvSpPr>
        <p:spPr>
          <a:xfrm>
            <a:off x="1502915" y="2242820"/>
            <a:ext cx="9393381" cy="3594100"/>
          </a:xfrm>
        </p:spPr>
        <p:txBody>
          <a:bodyPr/>
          <a:lstStyle/>
          <a:p>
            <a:pPr algn="l"/>
            <a:r>
              <a:rPr lang="ja-JP" altLang="en-US" dirty="0"/>
              <a:t>　　</a:t>
            </a:r>
            <a:r>
              <a:rPr lang="en-US" altLang="ja-JP" sz="3200" dirty="0">
                <a:solidFill>
                  <a:schemeClr val="tx1"/>
                </a:solidFill>
                <a:latin typeface="ＭＳ ゴシック" panose="020B0609070205080204" pitchFamily="49" charset="-128"/>
                <a:ea typeface="ＭＳ ゴシック" panose="020B0609070205080204" pitchFamily="49" charset="-128"/>
              </a:rPr>
              <a:t>Ⅰ</a:t>
            </a:r>
            <a:r>
              <a:rPr lang="ja-JP" altLang="en-US" sz="3200" dirty="0">
                <a:solidFill>
                  <a:schemeClr val="tx1"/>
                </a:solidFill>
                <a:latin typeface="ＭＳ ゴシック" panose="020B0609070205080204" pitchFamily="49" charset="-128"/>
                <a:ea typeface="ＭＳ ゴシック" panose="020B0609070205080204" pitchFamily="49" charset="-128"/>
              </a:rPr>
              <a:t>　「養護と教育について」</a:t>
            </a:r>
            <a:endParaRPr lang="en-US" altLang="ja-JP" sz="3200" dirty="0">
              <a:solidFill>
                <a:schemeClr val="tx1"/>
              </a:solidFill>
              <a:latin typeface="ＭＳ ゴシック" panose="020B0609070205080204" pitchFamily="49" charset="-128"/>
              <a:ea typeface="ＭＳ ゴシック" panose="020B0609070205080204" pitchFamily="49" charset="-128"/>
            </a:endParaRPr>
          </a:p>
          <a:p>
            <a:pPr algn="l"/>
            <a:r>
              <a:rPr lang="ja-JP" altLang="en-US" sz="3200" dirty="0">
                <a:solidFill>
                  <a:schemeClr val="tx1"/>
                </a:solidFill>
                <a:latin typeface="ＭＳ ゴシック" panose="020B0609070205080204" pitchFamily="49" charset="-128"/>
                <a:ea typeface="ＭＳ ゴシック" panose="020B0609070205080204" pitchFamily="49" charset="-128"/>
              </a:rPr>
              <a:t>　</a:t>
            </a:r>
            <a:r>
              <a:rPr lang="en-US" altLang="ja-JP" sz="3200" dirty="0">
                <a:solidFill>
                  <a:schemeClr val="tx1"/>
                </a:solidFill>
                <a:latin typeface="ＭＳ ゴシック" panose="020B0609070205080204" pitchFamily="49" charset="-128"/>
                <a:ea typeface="ＭＳ ゴシック" panose="020B0609070205080204" pitchFamily="49" charset="-128"/>
              </a:rPr>
              <a:t>Ⅱ</a:t>
            </a:r>
            <a:r>
              <a:rPr lang="ja-JP" altLang="en-US" sz="3200" dirty="0">
                <a:solidFill>
                  <a:schemeClr val="tx1"/>
                </a:solidFill>
                <a:latin typeface="ＭＳ ゴシック" panose="020B0609070205080204" pitchFamily="49" charset="-128"/>
                <a:ea typeface="ＭＳ ゴシック" panose="020B0609070205080204" pitchFamily="49" charset="-128"/>
              </a:rPr>
              <a:t>　「帳簿の記入について」</a:t>
            </a:r>
            <a:endParaRPr lang="en-US" altLang="ja-JP" sz="3200" dirty="0">
              <a:solidFill>
                <a:schemeClr val="tx1"/>
              </a:solidFill>
              <a:latin typeface="ＭＳ ゴシック" panose="020B0609070205080204" pitchFamily="49" charset="-128"/>
              <a:ea typeface="ＭＳ ゴシック" panose="020B0609070205080204" pitchFamily="49" charset="-128"/>
            </a:endParaRPr>
          </a:p>
          <a:p>
            <a:pPr algn="l"/>
            <a:r>
              <a:rPr lang="ja-JP" altLang="en-US" sz="3200" dirty="0">
                <a:solidFill>
                  <a:schemeClr val="tx1"/>
                </a:solidFill>
                <a:latin typeface="ＭＳ ゴシック" panose="020B0609070205080204" pitchFamily="49" charset="-128"/>
                <a:ea typeface="ＭＳ ゴシック" panose="020B0609070205080204" pitchFamily="49" charset="-128"/>
              </a:rPr>
              <a:t>　</a:t>
            </a:r>
            <a:r>
              <a:rPr lang="en-US" altLang="ja-JP" sz="3200" dirty="0">
                <a:solidFill>
                  <a:schemeClr val="tx1"/>
                </a:solidFill>
                <a:latin typeface="ＭＳ ゴシック" panose="020B0609070205080204" pitchFamily="49" charset="-128"/>
                <a:ea typeface="ＭＳ ゴシック" panose="020B0609070205080204" pitchFamily="49" charset="-128"/>
              </a:rPr>
              <a:t>Ⅲ</a:t>
            </a:r>
            <a:r>
              <a:rPr lang="ja-JP" altLang="en-US" sz="3200" dirty="0">
                <a:solidFill>
                  <a:schemeClr val="tx1"/>
                </a:solidFill>
                <a:latin typeface="ＭＳ ゴシック" panose="020B0609070205080204" pitchFamily="49" charset="-128"/>
                <a:ea typeface="ＭＳ ゴシック" panose="020B0609070205080204" pitchFamily="49" charset="-128"/>
              </a:rPr>
              <a:t>　「健康管理台帳について」</a:t>
            </a:r>
            <a:endParaRPr lang="en-US" altLang="ja-JP" sz="3200" dirty="0">
              <a:solidFill>
                <a:schemeClr val="tx1"/>
              </a:solidFill>
              <a:latin typeface="ＭＳ ゴシック" panose="020B0609070205080204" pitchFamily="49" charset="-128"/>
              <a:ea typeface="ＭＳ ゴシック" panose="020B0609070205080204" pitchFamily="49" charset="-128"/>
            </a:endParaRPr>
          </a:p>
          <a:p>
            <a:pPr algn="l"/>
            <a:r>
              <a:rPr lang="ja-JP" altLang="en-US" sz="3200" dirty="0">
                <a:solidFill>
                  <a:schemeClr val="tx1"/>
                </a:solidFill>
                <a:latin typeface="ＭＳ ゴシック" panose="020B0609070205080204" pitchFamily="49" charset="-128"/>
                <a:ea typeface="ＭＳ ゴシック" panose="020B0609070205080204" pitchFamily="49" charset="-128"/>
              </a:rPr>
              <a:t>　</a:t>
            </a:r>
            <a:r>
              <a:rPr lang="en-US" altLang="ja-JP" sz="3200" dirty="0">
                <a:solidFill>
                  <a:schemeClr val="tx1"/>
                </a:solidFill>
                <a:latin typeface="ＭＳ ゴシック" panose="020B0609070205080204" pitchFamily="49" charset="-128"/>
                <a:ea typeface="ＭＳ ゴシック" panose="020B0609070205080204" pitchFamily="49" charset="-128"/>
              </a:rPr>
              <a:t>Ⅳ</a:t>
            </a:r>
            <a:r>
              <a:rPr lang="ja-JP" altLang="en-US" sz="3200" dirty="0">
                <a:solidFill>
                  <a:schemeClr val="tx1"/>
                </a:solidFill>
                <a:latin typeface="ＭＳ ゴシック" panose="020B0609070205080204" pitchFamily="49" charset="-128"/>
                <a:ea typeface="ＭＳ ゴシック" panose="020B0609070205080204" pitchFamily="49" charset="-128"/>
              </a:rPr>
              <a:t>　「様式等の取り扱い及び考え方について」</a:t>
            </a:r>
            <a:endParaRPr lang="en-US" altLang="ja-JP" sz="3200" dirty="0">
              <a:solidFill>
                <a:schemeClr val="tx1"/>
              </a:solidFill>
              <a:latin typeface="ＭＳ ゴシック" panose="020B0609070205080204" pitchFamily="49" charset="-128"/>
              <a:ea typeface="ＭＳ ゴシック" panose="020B0609070205080204" pitchFamily="49" charset="-128"/>
            </a:endParaRPr>
          </a:p>
          <a:p>
            <a:pPr algn="l"/>
            <a:r>
              <a:rPr lang="ja-JP" altLang="en-US" sz="3200" dirty="0">
                <a:solidFill>
                  <a:schemeClr val="tx1"/>
                </a:solidFill>
                <a:latin typeface="ＭＳ ゴシック" panose="020B0609070205080204" pitchFamily="49" charset="-128"/>
                <a:ea typeface="ＭＳ ゴシック" panose="020B0609070205080204" pitchFamily="49" charset="-128"/>
              </a:rPr>
              <a:t>　</a:t>
            </a:r>
            <a:r>
              <a:rPr lang="en-US" altLang="ja-JP" sz="3200" dirty="0">
                <a:solidFill>
                  <a:schemeClr val="tx1"/>
                </a:solidFill>
                <a:latin typeface="ＭＳ ゴシック" panose="020B0609070205080204" pitchFamily="49" charset="-128"/>
                <a:ea typeface="ＭＳ ゴシック" panose="020B0609070205080204" pitchFamily="49" charset="-128"/>
              </a:rPr>
              <a:t>Ⅴ</a:t>
            </a:r>
            <a:r>
              <a:rPr lang="ja-JP" altLang="en-US" sz="3200" dirty="0">
                <a:solidFill>
                  <a:schemeClr val="tx1"/>
                </a:solidFill>
                <a:latin typeface="ＭＳ ゴシック" panose="020B0609070205080204" pitchFamily="49" charset="-128"/>
                <a:ea typeface="ＭＳ ゴシック" panose="020B0609070205080204" pitchFamily="49" charset="-128"/>
              </a:rPr>
              <a:t>　「書類の電子化について」</a:t>
            </a:r>
            <a:endParaRPr lang="en-US" altLang="ja-JP" sz="3200" dirty="0">
              <a:solidFill>
                <a:schemeClr val="tx1"/>
              </a:solidFill>
              <a:latin typeface="ＭＳ ゴシック" panose="020B0609070205080204" pitchFamily="49" charset="-128"/>
              <a:ea typeface="ＭＳ ゴシック" panose="020B0609070205080204" pitchFamily="49" charset="-128"/>
            </a:endParaRPr>
          </a:p>
          <a:p>
            <a:pPr algn="l"/>
            <a:endParaRPr kumimoji="1" lang="ja-JP" altLang="en-US" dirty="0"/>
          </a:p>
        </p:txBody>
      </p:sp>
    </p:spTree>
    <p:extLst>
      <p:ext uri="{BB962C8B-B14F-4D97-AF65-F5344CB8AC3E}">
        <p14:creationId xmlns:p14="http://schemas.microsoft.com/office/powerpoint/2010/main" val="39314942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サブタイトル 3"/>
          <p:cNvSpPr>
            <a:spLocks noGrp="1"/>
          </p:cNvSpPr>
          <p:nvPr>
            <p:ph type="subTitle" idx="1"/>
          </p:nvPr>
        </p:nvSpPr>
        <p:spPr>
          <a:xfrm>
            <a:off x="1039092" y="1385455"/>
            <a:ext cx="10377054" cy="5070764"/>
          </a:xfrm>
          <a:noFill/>
        </p:spPr>
        <p:txBody>
          <a:bodyPr>
            <a:normAutofit fontScale="92500" lnSpcReduction="20000"/>
          </a:bodyPr>
          <a:lstStyle/>
          <a:p>
            <a:pPr algn="l"/>
            <a:r>
              <a:rPr lang="ja-JP" altLang="en-US" sz="2800" dirty="0">
                <a:solidFill>
                  <a:schemeClr val="tx1"/>
                </a:solidFill>
                <a:latin typeface="ＭＳ ゴシック" panose="020B0609070205080204" pitchFamily="49" charset="-128"/>
                <a:ea typeface="ＭＳ ゴシック" panose="020B0609070205080204" pitchFamily="49" charset="-128"/>
              </a:rPr>
              <a:t>１　全体的な計画について</a:t>
            </a:r>
            <a:endParaRPr lang="en-US" altLang="ja-JP" sz="2800" b="1" dirty="0">
              <a:solidFill>
                <a:schemeClr val="tx1"/>
              </a:solidFill>
              <a:latin typeface="ＭＳ ゴシック" panose="020B0609070205080204" pitchFamily="49" charset="-128"/>
              <a:ea typeface="ＭＳ ゴシック" panose="020B0609070205080204" pitchFamily="49" charset="-128"/>
            </a:endParaRPr>
          </a:p>
          <a:p>
            <a:pPr algn="l"/>
            <a:endParaRPr lang="en-US" altLang="ja-JP" b="1" dirty="0">
              <a:solidFill>
                <a:schemeClr val="tx1"/>
              </a:solidFill>
              <a:latin typeface="ＭＳ ゴシック" panose="020B0609070205080204" pitchFamily="49" charset="-128"/>
              <a:ea typeface="ＭＳ ゴシック" panose="020B0609070205080204" pitchFamily="49" charset="-128"/>
            </a:endParaRPr>
          </a:p>
          <a:p>
            <a:pPr algn="l"/>
            <a:r>
              <a:rPr lang="ja-JP" altLang="en-US" b="1" dirty="0">
                <a:solidFill>
                  <a:schemeClr val="tx1"/>
                </a:solidFill>
                <a:latin typeface="ＭＳ ゴシック" panose="020B0609070205080204" pitchFamily="49" charset="-128"/>
                <a:ea typeface="ＭＳ ゴシック" panose="020B0609070205080204" pitchFamily="49" charset="-128"/>
              </a:rPr>
              <a:t>　保育所は，保育の目標を達成するために，保育の基本となる「全体的な計画」を作成する</a:t>
            </a:r>
            <a:endParaRPr lang="en-US" altLang="ja-JP" b="1" dirty="0">
              <a:solidFill>
                <a:schemeClr val="tx1"/>
              </a:solidFill>
              <a:latin typeface="ＭＳ ゴシック" panose="020B0609070205080204" pitchFamily="49" charset="-128"/>
              <a:ea typeface="ＭＳ ゴシック" panose="020B0609070205080204" pitchFamily="49" charset="-128"/>
            </a:endParaRPr>
          </a:p>
          <a:p>
            <a:pPr algn="l"/>
            <a:r>
              <a:rPr lang="ja-JP" altLang="en-US" b="1" dirty="0">
                <a:solidFill>
                  <a:schemeClr val="tx1"/>
                </a:solidFill>
                <a:latin typeface="ＭＳ ゴシック" panose="020B0609070205080204" pitchFamily="49" charset="-128"/>
                <a:ea typeface="ＭＳ ゴシック" panose="020B0609070205080204" pitchFamily="49" charset="-128"/>
              </a:rPr>
              <a:t>ことにより，その保育所の保育方針や目標を明らかにした上で，具体的な指導計画を作成</a:t>
            </a:r>
            <a:endParaRPr lang="en-US" altLang="ja-JP" b="1" dirty="0">
              <a:solidFill>
                <a:schemeClr val="tx1"/>
              </a:solidFill>
              <a:latin typeface="ＭＳ ゴシック" panose="020B0609070205080204" pitchFamily="49" charset="-128"/>
              <a:ea typeface="ＭＳ ゴシック" panose="020B0609070205080204" pitchFamily="49" charset="-128"/>
            </a:endParaRPr>
          </a:p>
          <a:p>
            <a:pPr algn="l"/>
            <a:r>
              <a:rPr lang="ja-JP" altLang="en-US" b="1" dirty="0">
                <a:solidFill>
                  <a:schemeClr val="tx1"/>
                </a:solidFill>
                <a:latin typeface="ＭＳ ゴシック" panose="020B0609070205080204" pitchFamily="49" charset="-128"/>
                <a:ea typeface="ＭＳ ゴシック" panose="020B0609070205080204" pitchFamily="49" charset="-128"/>
              </a:rPr>
              <a:t>しなければなりません。</a:t>
            </a:r>
          </a:p>
          <a:p>
            <a:pPr algn="l"/>
            <a:endParaRPr lang="en-US" altLang="ja-JP" b="1" dirty="0">
              <a:solidFill>
                <a:schemeClr val="tx1"/>
              </a:solidFill>
              <a:latin typeface="ＭＳ ゴシック" panose="020B0609070205080204" pitchFamily="49" charset="-128"/>
              <a:ea typeface="ＭＳ ゴシック" panose="020B0609070205080204" pitchFamily="49" charset="-128"/>
            </a:endParaRPr>
          </a:p>
          <a:p>
            <a:pPr algn="l"/>
            <a:r>
              <a:rPr lang="ja-JP" altLang="en-US" b="1" dirty="0">
                <a:solidFill>
                  <a:schemeClr val="tx1"/>
                </a:solidFill>
                <a:latin typeface="ＭＳ ゴシック" panose="020B0609070205080204" pitchFamily="49" charset="-128"/>
                <a:ea typeface="ＭＳ ゴシック" panose="020B0609070205080204" pitchFamily="49" charset="-128"/>
              </a:rPr>
              <a:t>・　保育の目標を達成するために，各保育所の保育の方針や目標に基づき，子どもの発達過　　　</a:t>
            </a:r>
            <a:endParaRPr lang="en-US" altLang="ja-JP" b="1" dirty="0">
              <a:solidFill>
                <a:schemeClr val="tx1"/>
              </a:solidFill>
              <a:latin typeface="ＭＳ ゴシック" panose="020B0609070205080204" pitchFamily="49" charset="-128"/>
              <a:ea typeface="ＭＳ ゴシック" panose="020B0609070205080204" pitchFamily="49" charset="-128"/>
            </a:endParaRPr>
          </a:p>
          <a:p>
            <a:pPr algn="l"/>
            <a:r>
              <a:rPr lang="ja-JP" altLang="en-US" b="1" dirty="0">
                <a:solidFill>
                  <a:schemeClr val="tx1"/>
                </a:solidFill>
                <a:latin typeface="ＭＳ ゴシック" panose="020B0609070205080204" pitchFamily="49" charset="-128"/>
                <a:ea typeface="ＭＳ ゴシック" panose="020B0609070205080204" pitchFamily="49" charset="-128"/>
              </a:rPr>
              <a:t>　程を踏まえて，保育の内容が組織的・計画的に構成され，保育所の生活の全体を通して，</a:t>
            </a:r>
            <a:endParaRPr lang="en-US" altLang="ja-JP" b="1" dirty="0">
              <a:solidFill>
                <a:schemeClr val="tx1"/>
              </a:solidFill>
              <a:latin typeface="ＭＳ ゴシック" panose="020B0609070205080204" pitchFamily="49" charset="-128"/>
              <a:ea typeface="ＭＳ ゴシック" panose="020B0609070205080204" pitchFamily="49" charset="-128"/>
            </a:endParaRPr>
          </a:p>
          <a:p>
            <a:pPr algn="l"/>
            <a:r>
              <a:rPr lang="ja-JP" altLang="en-US" b="1" dirty="0">
                <a:solidFill>
                  <a:schemeClr val="tx1"/>
                </a:solidFill>
                <a:latin typeface="ＭＳ ゴシック" panose="020B0609070205080204" pitchFamily="49" charset="-128"/>
                <a:ea typeface="ＭＳ ゴシック" panose="020B0609070205080204" pitchFamily="49" charset="-128"/>
              </a:rPr>
              <a:t>　総合的に展開されるよう作成しなければならない。</a:t>
            </a:r>
          </a:p>
          <a:p>
            <a:pPr algn="l"/>
            <a:r>
              <a:rPr lang="ja-JP" altLang="en-US" b="1" dirty="0">
                <a:solidFill>
                  <a:schemeClr val="tx1"/>
                </a:solidFill>
                <a:latin typeface="ＭＳ ゴシック" panose="020B0609070205080204" pitchFamily="49" charset="-128"/>
                <a:ea typeface="ＭＳ ゴシック" panose="020B0609070205080204" pitchFamily="49" charset="-128"/>
              </a:rPr>
              <a:t>・　子どもや家庭の状況，地域の実態，保育時間などを考慮し，子どもの育ちに関する長期</a:t>
            </a:r>
            <a:endParaRPr lang="en-US" altLang="ja-JP" b="1" dirty="0">
              <a:solidFill>
                <a:schemeClr val="tx1"/>
              </a:solidFill>
              <a:latin typeface="ＭＳ ゴシック" panose="020B0609070205080204" pitchFamily="49" charset="-128"/>
              <a:ea typeface="ＭＳ ゴシック" panose="020B0609070205080204" pitchFamily="49" charset="-128"/>
            </a:endParaRPr>
          </a:p>
          <a:p>
            <a:pPr algn="l"/>
            <a:r>
              <a:rPr lang="ja-JP" altLang="en-US" b="1" dirty="0">
                <a:solidFill>
                  <a:schemeClr val="tx1"/>
                </a:solidFill>
                <a:latin typeface="ＭＳ ゴシック" panose="020B0609070205080204" pitchFamily="49" charset="-128"/>
                <a:ea typeface="ＭＳ ゴシック" panose="020B0609070205080204" pitchFamily="49" charset="-128"/>
              </a:rPr>
              <a:t>　的見通しをもって適切に作成されなければならない。</a:t>
            </a:r>
            <a:endParaRPr lang="en-US" altLang="ja-JP" b="1" dirty="0">
              <a:solidFill>
                <a:schemeClr val="tx1"/>
              </a:solidFill>
              <a:latin typeface="ＭＳ ゴシック" panose="020B0609070205080204" pitchFamily="49" charset="-128"/>
              <a:ea typeface="ＭＳ ゴシック" panose="020B0609070205080204" pitchFamily="49" charset="-128"/>
            </a:endParaRPr>
          </a:p>
          <a:p>
            <a:pPr algn="l"/>
            <a:r>
              <a:rPr lang="ja-JP" altLang="en-US" b="1" dirty="0">
                <a:solidFill>
                  <a:schemeClr val="tx1"/>
                </a:solidFill>
                <a:latin typeface="ＭＳ ゴシック" panose="020B0609070205080204" pitchFamily="49" charset="-128"/>
                <a:ea typeface="ＭＳ ゴシック" panose="020B0609070205080204" pitchFamily="49" charset="-128"/>
              </a:rPr>
              <a:t>・　保育所保育の全体像を包括的に示すものとし，これに基づく指導計画，保健計画，食育</a:t>
            </a:r>
            <a:endParaRPr lang="en-US" altLang="ja-JP" b="1" dirty="0">
              <a:solidFill>
                <a:schemeClr val="tx1"/>
              </a:solidFill>
              <a:latin typeface="ＭＳ ゴシック" panose="020B0609070205080204" pitchFamily="49" charset="-128"/>
              <a:ea typeface="ＭＳ ゴシック" panose="020B0609070205080204" pitchFamily="49" charset="-128"/>
            </a:endParaRPr>
          </a:p>
          <a:p>
            <a:pPr algn="l"/>
            <a:r>
              <a:rPr lang="ja-JP" altLang="en-US" b="1" dirty="0">
                <a:solidFill>
                  <a:schemeClr val="tx1"/>
                </a:solidFill>
                <a:latin typeface="ＭＳ ゴシック" panose="020B0609070205080204" pitchFamily="49" charset="-128"/>
                <a:ea typeface="ＭＳ ゴシック" panose="020B0609070205080204" pitchFamily="49" charset="-128"/>
              </a:rPr>
              <a:t>　計画等を通じて，各保育所が創意工夫して保育できるよう，作成されなければならない。</a:t>
            </a:r>
          </a:p>
          <a:p>
            <a:pPr algn="l"/>
            <a:r>
              <a:rPr lang="ja-JP" altLang="en-US" b="1" dirty="0">
                <a:solidFill>
                  <a:schemeClr val="tx1"/>
                </a:solidFill>
                <a:latin typeface="ＭＳ ゴシック" panose="020B0609070205080204" pitchFamily="49" charset="-128"/>
                <a:ea typeface="ＭＳ ゴシック" panose="020B0609070205080204" pitchFamily="49" charset="-128"/>
              </a:rPr>
              <a:t>・　各保育所においては，保育所保育指針に基づき，児童憲章，児童福祉法，児童の権利に</a:t>
            </a:r>
            <a:endParaRPr lang="en-US" altLang="ja-JP" b="1" dirty="0">
              <a:solidFill>
                <a:schemeClr val="tx1"/>
              </a:solidFill>
              <a:latin typeface="ＭＳ ゴシック" panose="020B0609070205080204" pitchFamily="49" charset="-128"/>
              <a:ea typeface="ＭＳ ゴシック" panose="020B0609070205080204" pitchFamily="49" charset="-128"/>
            </a:endParaRPr>
          </a:p>
          <a:p>
            <a:pPr algn="l"/>
            <a:r>
              <a:rPr lang="ja-JP" altLang="en-US" b="1" dirty="0">
                <a:solidFill>
                  <a:schemeClr val="tx1"/>
                </a:solidFill>
                <a:latin typeface="ＭＳ ゴシック" panose="020B0609070205080204" pitchFamily="49" charset="-128"/>
                <a:ea typeface="ＭＳ ゴシック" panose="020B0609070205080204" pitchFamily="49" charset="-128"/>
              </a:rPr>
              <a:t>　関する条約等に示されていることを踏まえ，施設長の責任の下，全職員が参画して，共</a:t>
            </a:r>
            <a:endParaRPr lang="en-US" altLang="ja-JP" b="1" dirty="0">
              <a:solidFill>
                <a:schemeClr val="tx1"/>
              </a:solidFill>
              <a:latin typeface="ＭＳ ゴシック" panose="020B0609070205080204" pitchFamily="49" charset="-128"/>
              <a:ea typeface="ＭＳ ゴシック" panose="020B0609070205080204" pitchFamily="49" charset="-128"/>
            </a:endParaRPr>
          </a:p>
          <a:p>
            <a:pPr algn="l"/>
            <a:r>
              <a:rPr lang="ja-JP" altLang="en-US" b="1" dirty="0">
                <a:solidFill>
                  <a:schemeClr val="tx1"/>
                </a:solidFill>
                <a:latin typeface="ＭＳ ゴシック" panose="020B0609070205080204" pitchFamily="49" charset="-128"/>
                <a:ea typeface="ＭＳ ゴシック" panose="020B0609070205080204" pitchFamily="49" charset="-128"/>
              </a:rPr>
              <a:t>　通理解と協力体制のもとに創意工夫し作成することが大切である。</a:t>
            </a:r>
            <a:endParaRPr lang="en-US" altLang="ja-JP" b="1" dirty="0">
              <a:solidFill>
                <a:schemeClr val="tx1"/>
              </a:solidFill>
              <a:latin typeface="ＭＳ ゴシック" panose="020B0609070205080204" pitchFamily="49" charset="-128"/>
              <a:ea typeface="ＭＳ ゴシック" panose="020B0609070205080204" pitchFamily="49" charset="-128"/>
            </a:endParaRPr>
          </a:p>
          <a:p>
            <a:pPr algn="l"/>
            <a:endParaRPr lang="en-US" altLang="ja-JP" sz="2000" b="1" dirty="0">
              <a:solidFill>
                <a:schemeClr val="tx1"/>
              </a:solidFill>
              <a:latin typeface="ＭＳ ゴシック" panose="020B0609070205080204" pitchFamily="49" charset="-128"/>
              <a:ea typeface="ＭＳ ゴシック" panose="020B0609070205080204" pitchFamily="49" charset="-128"/>
            </a:endParaRPr>
          </a:p>
        </p:txBody>
      </p:sp>
      <p:sp>
        <p:nvSpPr>
          <p:cNvPr id="5" name="タイトル 2"/>
          <p:cNvSpPr>
            <a:spLocks noGrp="1"/>
          </p:cNvSpPr>
          <p:nvPr>
            <p:ph type="ctrTitle"/>
          </p:nvPr>
        </p:nvSpPr>
        <p:spPr>
          <a:xfrm>
            <a:off x="876890" y="447998"/>
            <a:ext cx="10363200" cy="786063"/>
          </a:xfrm>
        </p:spPr>
        <p:txBody>
          <a:bodyPr/>
          <a:lstStyle/>
          <a:p>
            <a:r>
              <a:rPr lang="en-US" altLang="ja-JP" dirty="0">
                <a:solidFill>
                  <a:schemeClr val="tx1"/>
                </a:solidFill>
                <a:latin typeface="ＭＳ ゴシック" panose="020B0609070205080204" pitchFamily="49" charset="-128"/>
                <a:ea typeface="ＭＳ ゴシック" panose="020B0609070205080204" pitchFamily="49" charset="-128"/>
              </a:rPr>
              <a:t>Ⅱ</a:t>
            </a:r>
            <a:r>
              <a:rPr lang="ja-JP" altLang="en-US" dirty="0">
                <a:solidFill>
                  <a:schemeClr val="tx1"/>
                </a:solidFill>
                <a:latin typeface="ＭＳ ゴシック" panose="020B0609070205080204" pitchFamily="49" charset="-128"/>
                <a:ea typeface="ＭＳ ゴシック" panose="020B0609070205080204" pitchFamily="49" charset="-128"/>
              </a:rPr>
              <a:t>　帳簿の記入について</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4685375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サブタイトル 3"/>
          <p:cNvSpPr>
            <a:spLocks noGrp="1"/>
          </p:cNvSpPr>
          <p:nvPr>
            <p:ph type="subTitle" idx="1"/>
          </p:nvPr>
        </p:nvSpPr>
        <p:spPr>
          <a:xfrm>
            <a:off x="769315" y="2060231"/>
            <a:ext cx="10876546" cy="3024387"/>
          </a:xfrm>
          <a:noFill/>
        </p:spPr>
        <p:txBody>
          <a:bodyPr>
            <a:normAutofit/>
          </a:bodyPr>
          <a:lstStyle/>
          <a:p>
            <a:pPr algn="l"/>
            <a:r>
              <a:rPr lang="ja-JP" altLang="en-US" b="1" dirty="0">
                <a:solidFill>
                  <a:schemeClr val="tx1"/>
                </a:solidFill>
                <a:latin typeface="ＭＳ ゴシック" panose="020B0609070205080204" pitchFamily="49" charset="-128"/>
                <a:ea typeface="ＭＳ ゴシック" panose="020B0609070205080204" pitchFamily="49" charset="-128"/>
              </a:rPr>
              <a:t>２　子どもとの関わり方・保育士等の育みたい内容の捉え方がわからない。未満児の月間指</a:t>
            </a:r>
            <a:endParaRPr lang="en-US" altLang="ja-JP" b="1" dirty="0">
              <a:solidFill>
                <a:schemeClr val="tx1"/>
              </a:solidFill>
              <a:latin typeface="ＭＳ ゴシック" panose="020B0609070205080204" pitchFamily="49" charset="-128"/>
              <a:ea typeface="ＭＳ ゴシック" panose="020B0609070205080204" pitchFamily="49" charset="-128"/>
            </a:endParaRPr>
          </a:p>
          <a:p>
            <a:pPr algn="l"/>
            <a:r>
              <a:rPr lang="ja-JP" altLang="en-US" b="1" dirty="0">
                <a:solidFill>
                  <a:schemeClr val="tx1"/>
                </a:solidFill>
                <a:latin typeface="ＭＳ ゴシック" panose="020B0609070205080204" pitchFamily="49" charset="-128"/>
                <a:ea typeface="ＭＳ ゴシック" panose="020B0609070205080204" pitchFamily="49" charset="-128"/>
              </a:rPr>
              <a:t>　導計画の「子どものかかわり方」が「ねらい」「配慮・援助」と重複している</a:t>
            </a:r>
            <a:r>
              <a:rPr lang="ja-JP" altLang="en-US" b="1" dirty="0" err="1">
                <a:solidFill>
                  <a:schemeClr val="tx1"/>
                </a:solidFill>
                <a:latin typeface="ＭＳ ゴシック" panose="020B0609070205080204" pitchFamily="49" charset="-128"/>
                <a:ea typeface="ＭＳ ゴシック" panose="020B0609070205080204" pitchFamily="49" charset="-128"/>
              </a:rPr>
              <a:t>ところがあ</a:t>
            </a:r>
            <a:endParaRPr lang="en-US" altLang="ja-JP" b="1" dirty="0">
              <a:solidFill>
                <a:schemeClr val="tx1"/>
              </a:solidFill>
              <a:latin typeface="ＭＳ ゴシック" panose="020B0609070205080204" pitchFamily="49" charset="-128"/>
              <a:ea typeface="ＭＳ ゴシック" panose="020B0609070205080204" pitchFamily="49" charset="-128"/>
            </a:endParaRPr>
          </a:p>
          <a:p>
            <a:pPr algn="l"/>
            <a:r>
              <a:rPr lang="ja-JP" altLang="en-US" b="1" dirty="0">
                <a:solidFill>
                  <a:schemeClr val="tx1"/>
                </a:solidFill>
                <a:latin typeface="ＭＳ ゴシック" panose="020B0609070205080204" pitchFamily="49" charset="-128"/>
                <a:ea typeface="ＭＳ ゴシック" panose="020B0609070205080204" pitchFamily="49" charset="-128"/>
              </a:rPr>
              <a:t>　</a:t>
            </a:r>
            <a:r>
              <a:rPr lang="ja-JP" altLang="en-US" b="1" dirty="0" err="1">
                <a:solidFill>
                  <a:schemeClr val="tx1"/>
                </a:solidFill>
                <a:latin typeface="ＭＳ ゴシック" panose="020B0609070205080204" pitchFamily="49" charset="-128"/>
                <a:ea typeface="ＭＳ ゴシック" panose="020B0609070205080204" pitchFamily="49" charset="-128"/>
              </a:rPr>
              <a:t>るので</a:t>
            </a:r>
            <a:r>
              <a:rPr lang="ja-JP" altLang="en-US" b="1" dirty="0">
                <a:solidFill>
                  <a:schemeClr val="tx1"/>
                </a:solidFill>
                <a:latin typeface="ＭＳ ゴシック" panose="020B0609070205080204" pitchFamily="49" charset="-128"/>
                <a:ea typeface="ＭＳ ゴシック" panose="020B0609070205080204" pitchFamily="49" charset="-128"/>
              </a:rPr>
              <a:t>検討してほしい。</a:t>
            </a:r>
            <a:endParaRPr lang="en-US" altLang="ja-JP" b="1" dirty="0">
              <a:solidFill>
                <a:schemeClr val="tx1"/>
              </a:solidFill>
              <a:latin typeface="ＭＳ ゴシック" panose="020B0609070205080204" pitchFamily="49" charset="-128"/>
              <a:ea typeface="ＭＳ ゴシック" panose="020B0609070205080204" pitchFamily="49" charset="-128"/>
            </a:endParaRPr>
          </a:p>
          <a:p>
            <a:pPr algn="l"/>
            <a:r>
              <a:rPr lang="ja-JP" altLang="en-US" b="1" dirty="0">
                <a:solidFill>
                  <a:schemeClr val="tx1"/>
                </a:solidFill>
                <a:latin typeface="ＭＳ ゴシック" panose="020B0609070205080204" pitchFamily="49" charset="-128"/>
                <a:ea typeface="ＭＳ ゴシック" panose="020B0609070205080204" pitchFamily="49" charset="-128"/>
              </a:rPr>
              <a:t>３　２歳児の個人記録について，線がないので，ひと月にどこまで記入するのがふさわしい</a:t>
            </a:r>
            <a:endParaRPr lang="en-US" altLang="ja-JP" b="1" dirty="0">
              <a:solidFill>
                <a:schemeClr val="tx1"/>
              </a:solidFill>
              <a:latin typeface="ＭＳ ゴシック" panose="020B0609070205080204" pitchFamily="49" charset="-128"/>
              <a:ea typeface="ＭＳ ゴシック" panose="020B0609070205080204" pitchFamily="49" charset="-128"/>
            </a:endParaRPr>
          </a:p>
          <a:p>
            <a:pPr algn="l"/>
            <a:r>
              <a:rPr lang="ja-JP" altLang="en-US" b="1" dirty="0">
                <a:solidFill>
                  <a:schemeClr val="tx1"/>
                </a:solidFill>
                <a:latin typeface="ＭＳ ゴシック" panose="020B0609070205080204" pitchFamily="49" charset="-128"/>
                <a:ea typeface="ＭＳ ゴシック" panose="020B0609070205080204" pitchFamily="49" charset="-128"/>
              </a:rPr>
              <a:t>　のか。白紙が無くなるまで，育ちや気づきを入れていたが，そこまで書かなくてもよいと</a:t>
            </a:r>
            <a:endParaRPr lang="en-US" altLang="ja-JP" b="1" dirty="0">
              <a:solidFill>
                <a:schemeClr val="tx1"/>
              </a:solidFill>
              <a:latin typeface="ＭＳ ゴシック" panose="020B0609070205080204" pitchFamily="49" charset="-128"/>
              <a:ea typeface="ＭＳ ゴシック" panose="020B0609070205080204" pitchFamily="49" charset="-128"/>
            </a:endParaRPr>
          </a:p>
          <a:p>
            <a:pPr algn="l"/>
            <a:r>
              <a:rPr lang="ja-JP" altLang="en-US" b="1" dirty="0">
                <a:solidFill>
                  <a:schemeClr val="tx1"/>
                </a:solidFill>
                <a:latin typeface="ＭＳ ゴシック" panose="020B0609070205080204" pitchFamily="49" charset="-128"/>
                <a:ea typeface="ＭＳ ゴシック" panose="020B0609070205080204" pitchFamily="49" charset="-128"/>
              </a:rPr>
              <a:t>　の意見もある。目安を知らせてほしい。</a:t>
            </a:r>
            <a:endParaRPr lang="en-US" altLang="ja-JP" b="1" dirty="0">
              <a:solidFill>
                <a:schemeClr val="tx1"/>
              </a:solidFill>
              <a:latin typeface="ＭＳ ゴシック" panose="020B0609070205080204" pitchFamily="49" charset="-128"/>
              <a:ea typeface="ＭＳ ゴシック" panose="020B0609070205080204" pitchFamily="49" charset="-128"/>
            </a:endParaRPr>
          </a:p>
          <a:p>
            <a:pPr algn="l"/>
            <a:r>
              <a:rPr lang="ja-JP" altLang="en-US" b="1" dirty="0">
                <a:solidFill>
                  <a:schemeClr val="tx1"/>
                </a:solidFill>
                <a:latin typeface="ＭＳ ゴシック" panose="020B0609070205080204" pitchFamily="49" charset="-128"/>
                <a:ea typeface="ＭＳ ゴシック" panose="020B0609070205080204" pitchFamily="49" charset="-128"/>
              </a:rPr>
              <a:t>４　０歳児個人カリキュラム・記録の「食事」のところは，主食と副食の食べた量の記入だ</a:t>
            </a:r>
            <a:endParaRPr lang="en-US" altLang="ja-JP" b="1" dirty="0">
              <a:solidFill>
                <a:schemeClr val="tx1"/>
              </a:solidFill>
              <a:latin typeface="ＭＳ ゴシック" panose="020B0609070205080204" pitchFamily="49" charset="-128"/>
              <a:ea typeface="ＭＳ ゴシック" panose="020B0609070205080204" pitchFamily="49" charset="-128"/>
            </a:endParaRPr>
          </a:p>
          <a:p>
            <a:pPr algn="l"/>
            <a:r>
              <a:rPr lang="ja-JP" altLang="en-US" b="1" dirty="0">
                <a:solidFill>
                  <a:schemeClr val="tx1"/>
                </a:solidFill>
                <a:latin typeface="ＭＳ ゴシック" panose="020B0609070205080204" pitchFamily="49" charset="-128"/>
                <a:ea typeface="ＭＳ ゴシック" panose="020B0609070205080204" pitchFamily="49" charset="-128"/>
              </a:rPr>
              <a:t>　</a:t>
            </a:r>
            <a:r>
              <a:rPr lang="ja-JP" altLang="en-US" b="1" dirty="0" err="1">
                <a:solidFill>
                  <a:schemeClr val="tx1"/>
                </a:solidFill>
                <a:latin typeface="ＭＳ ゴシック" panose="020B0609070205080204" pitchFamily="49" charset="-128"/>
                <a:ea typeface="ＭＳ ゴシック" panose="020B0609070205080204" pitchFamily="49" charset="-128"/>
              </a:rPr>
              <a:t>けに</a:t>
            </a:r>
            <a:r>
              <a:rPr lang="ja-JP" altLang="en-US" b="1" dirty="0">
                <a:solidFill>
                  <a:schemeClr val="tx1"/>
                </a:solidFill>
                <a:latin typeface="ＭＳ ゴシック" panose="020B0609070205080204" pitchFamily="49" charset="-128"/>
                <a:ea typeface="ＭＳ ゴシック" panose="020B0609070205080204" pitchFamily="49" charset="-128"/>
              </a:rPr>
              <a:t>してほしい。</a:t>
            </a:r>
            <a:endParaRPr lang="en-US" altLang="ja-JP" b="1" dirty="0">
              <a:solidFill>
                <a:schemeClr val="tx1"/>
              </a:solidFill>
              <a:latin typeface="ＭＳ ゴシック" panose="020B0609070205080204" pitchFamily="49" charset="-128"/>
              <a:ea typeface="ＭＳ ゴシック" panose="020B0609070205080204" pitchFamily="49" charset="-128"/>
            </a:endParaRPr>
          </a:p>
        </p:txBody>
      </p:sp>
      <p:sp>
        <p:nvSpPr>
          <p:cNvPr id="5" name="タイトル 2"/>
          <p:cNvSpPr>
            <a:spLocks noGrp="1"/>
          </p:cNvSpPr>
          <p:nvPr>
            <p:ph type="ctrTitle"/>
          </p:nvPr>
        </p:nvSpPr>
        <p:spPr>
          <a:xfrm>
            <a:off x="876890" y="703492"/>
            <a:ext cx="10363200" cy="786063"/>
          </a:xfrm>
        </p:spPr>
        <p:txBody>
          <a:bodyPr/>
          <a:lstStyle/>
          <a:p>
            <a:r>
              <a:rPr lang="en-US" altLang="ja-JP" dirty="0">
                <a:solidFill>
                  <a:schemeClr val="tx1"/>
                </a:solidFill>
                <a:latin typeface="ＭＳ ゴシック" panose="020B0609070205080204" pitchFamily="49" charset="-128"/>
                <a:ea typeface="ＭＳ ゴシック" panose="020B0609070205080204" pitchFamily="49" charset="-128"/>
              </a:rPr>
              <a:t>Ⅱ</a:t>
            </a:r>
            <a:r>
              <a:rPr lang="ja-JP" altLang="en-US" dirty="0">
                <a:solidFill>
                  <a:schemeClr val="tx1"/>
                </a:solidFill>
                <a:latin typeface="ＭＳ ゴシック" panose="020B0609070205080204" pitchFamily="49" charset="-128"/>
                <a:ea typeface="ＭＳ ゴシック" panose="020B0609070205080204" pitchFamily="49" charset="-128"/>
              </a:rPr>
              <a:t>　帳簿の記入について</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0395381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サブタイトル 3"/>
          <p:cNvSpPr>
            <a:spLocks noGrp="1"/>
          </p:cNvSpPr>
          <p:nvPr>
            <p:ph type="subTitle" idx="1"/>
          </p:nvPr>
        </p:nvSpPr>
        <p:spPr>
          <a:xfrm>
            <a:off x="728973" y="2019891"/>
            <a:ext cx="10876546" cy="2067200"/>
          </a:xfrm>
          <a:noFill/>
        </p:spPr>
        <p:txBody>
          <a:bodyPr>
            <a:normAutofit fontScale="92500" lnSpcReduction="10000"/>
          </a:bodyPr>
          <a:lstStyle/>
          <a:p>
            <a:pPr algn="l"/>
            <a:r>
              <a:rPr lang="ja-JP" altLang="en-US" b="1" dirty="0">
                <a:solidFill>
                  <a:schemeClr val="tx1"/>
                </a:solidFill>
                <a:latin typeface="ＭＳ ゴシック" panose="020B0609070205080204" pitchFamily="49" charset="-128"/>
                <a:ea typeface="ＭＳ ゴシック" panose="020B0609070205080204" pitchFamily="49" charset="-128"/>
              </a:rPr>
              <a:t>５　０歳児月間指導計画（個別）について，「ねらい」は個々の育みたい内容と捉えるのか，</a:t>
            </a:r>
            <a:endParaRPr lang="en-US" altLang="ja-JP" b="1" dirty="0">
              <a:solidFill>
                <a:schemeClr val="tx1"/>
              </a:solidFill>
              <a:latin typeface="ＭＳ ゴシック" panose="020B0609070205080204" pitchFamily="49" charset="-128"/>
              <a:ea typeface="ＭＳ ゴシック" panose="020B0609070205080204" pitchFamily="49" charset="-128"/>
            </a:endParaRPr>
          </a:p>
          <a:p>
            <a:pPr algn="l"/>
            <a:r>
              <a:rPr lang="ja-JP" altLang="en-US" b="1" dirty="0">
                <a:solidFill>
                  <a:schemeClr val="tx1"/>
                </a:solidFill>
                <a:latin typeface="ＭＳ ゴシック" panose="020B0609070205080204" pitchFamily="49" charset="-128"/>
                <a:ea typeface="ＭＳ ゴシック" panose="020B0609070205080204" pitchFamily="49" charset="-128"/>
              </a:rPr>
              <a:t>　「ねらい」とは別の個々の目標を立てるのか。</a:t>
            </a:r>
            <a:endParaRPr lang="en-US" altLang="ja-JP" b="1" dirty="0">
              <a:solidFill>
                <a:schemeClr val="tx1"/>
              </a:solidFill>
              <a:latin typeface="ＭＳ ゴシック" panose="020B0609070205080204" pitchFamily="49" charset="-128"/>
              <a:ea typeface="ＭＳ ゴシック" panose="020B0609070205080204" pitchFamily="49" charset="-128"/>
            </a:endParaRPr>
          </a:p>
          <a:p>
            <a:pPr algn="l"/>
            <a:r>
              <a:rPr lang="ja-JP" altLang="en-US" b="1" dirty="0">
                <a:solidFill>
                  <a:schemeClr val="tx1"/>
                </a:solidFill>
                <a:latin typeface="ＭＳ ゴシック" panose="020B0609070205080204" pitchFamily="49" charset="-128"/>
                <a:ea typeface="ＭＳ ゴシック" panose="020B0609070205080204" pitchFamily="49" charset="-128"/>
              </a:rPr>
              <a:t>６　週案・日誌の「主な活動」とは，午前の保育と一日を通してのものとどちらを指して</a:t>
            </a:r>
            <a:r>
              <a:rPr lang="ja-JP" altLang="en-US" b="1" dirty="0" err="1">
                <a:solidFill>
                  <a:schemeClr val="tx1"/>
                </a:solidFill>
                <a:latin typeface="ＭＳ ゴシック" panose="020B0609070205080204" pitchFamily="49" charset="-128"/>
                <a:ea typeface="ＭＳ ゴシック" panose="020B0609070205080204" pitchFamily="49" charset="-128"/>
              </a:rPr>
              <a:t>い</a:t>
            </a:r>
            <a:r>
              <a:rPr lang="ja-JP" altLang="en-US" b="1" dirty="0">
                <a:solidFill>
                  <a:schemeClr val="tx1"/>
                </a:solidFill>
                <a:latin typeface="ＭＳ ゴシック" panose="020B0609070205080204" pitchFamily="49" charset="-128"/>
                <a:ea typeface="ＭＳ ゴシック" panose="020B0609070205080204" pitchFamily="49" charset="-128"/>
              </a:rPr>
              <a:t>　　　</a:t>
            </a:r>
            <a:endParaRPr lang="en-US" altLang="ja-JP" b="1" dirty="0">
              <a:solidFill>
                <a:schemeClr val="tx1"/>
              </a:solidFill>
              <a:latin typeface="ＭＳ ゴシック" panose="020B0609070205080204" pitchFamily="49" charset="-128"/>
              <a:ea typeface="ＭＳ ゴシック" panose="020B0609070205080204" pitchFamily="49" charset="-128"/>
            </a:endParaRPr>
          </a:p>
          <a:p>
            <a:pPr algn="l"/>
            <a:r>
              <a:rPr lang="ja-JP" altLang="en-US" b="1" dirty="0">
                <a:solidFill>
                  <a:schemeClr val="tx1"/>
                </a:solidFill>
                <a:latin typeface="ＭＳ ゴシック" panose="020B0609070205080204" pitchFamily="49" charset="-128"/>
                <a:ea typeface="ＭＳ ゴシック" panose="020B0609070205080204" pitchFamily="49" charset="-128"/>
              </a:rPr>
              <a:t>　</a:t>
            </a:r>
            <a:r>
              <a:rPr lang="ja-JP" altLang="en-US" b="1" dirty="0" err="1">
                <a:solidFill>
                  <a:schemeClr val="tx1"/>
                </a:solidFill>
                <a:latin typeface="ＭＳ ゴシック" panose="020B0609070205080204" pitchFamily="49" charset="-128"/>
                <a:ea typeface="ＭＳ ゴシック" panose="020B0609070205080204" pitchFamily="49" charset="-128"/>
              </a:rPr>
              <a:t>るのか</a:t>
            </a:r>
            <a:endParaRPr lang="en-US" altLang="ja-JP" b="1" dirty="0">
              <a:solidFill>
                <a:schemeClr val="tx1"/>
              </a:solidFill>
              <a:latin typeface="ＭＳ ゴシック" panose="020B0609070205080204" pitchFamily="49" charset="-128"/>
              <a:ea typeface="ＭＳ ゴシック" panose="020B0609070205080204" pitchFamily="49" charset="-128"/>
            </a:endParaRPr>
          </a:p>
          <a:p>
            <a:pPr algn="l"/>
            <a:r>
              <a:rPr lang="ja-JP" altLang="en-US" b="1" dirty="0">
                <a:solidFill>
                  <a:schemeClr val="tx1"/>
                </a:solidFill>
                <a:latin typeface="ＭＳ ゴシック" panose="020B0609070205080204" pitchFamily="49" charset="-128"/>
                <a:ea typeface="ＭＳ ゴシック" panose="020B0609070205080204" pitchFamily="49" charset="-128"/>
              </a:rPr>
              <a:t>７　保育経過記録の内容が保育の主観で変わる可能性がある。具体的な研修を望む。例えば「</a:t>
            </a:r>
            <a:endParaRPr lang="en-US" altLang="ja-JP" b="1" dirty="0">
              <a:solidFill>
                <a:schemeClr val="tx1"/>
              </a:solidFill>
              <a:latin typeface="ＭＳ ゴシック" panose="020B0609070205080204" pitchFamily="49" charset="-128"/>
              <a:ea typeface="ＭＳ ゴシック" panose="020B0609070205080204" pitchFamily="49" charset="-128"/>
            </a:endParaRPr>
          </a:p>
          <a:p>
            <a:pPr algn="l"/>
            <a:r>
              <a:rPr lang="ja-JP" altLang="en-US" b="1" dirty="0">
                <a:solidFill>
                  <a:schemeClr val="tx1"/>
                </a:solidFill>
                <a:latin typeface="ＭＳ ゴシック" panose="020B0609070205080204" pitchFamily="49" charset="-128"/>
                <a:ea typeface="ＭＳ ゴシック" panose="020B0609070205080204" pitchFamily="49" charset="-128"/>
              </a:rPr>
              <a:t>　縄跳びが出来る」はどこまでを出来るとするのか</a:t>
            </a:r>
            <a:endParaRPr lang="en-US" altLang="ja-JP" b="1" dirty="0">
              <a:solidFill>
                <a:schemeClr val="tx1"/>
              </a:solidFill>
              <a:latin typeface="ＭＳ ゴシック" panose="020B0609070205080204" pitchFamily="49" charset="-128"/>
              <a:ea typeface="ＭＳ ゴシック" panose="020B0609070205080204" pitchFamily="49" charset="-128"/>
            </a:endParaRPr>
          </a:p>
          <a:p>
            <a:pPr algn="l"/>
            <a:endParaRPr lang="en-US" altLang="ja-JP" sz="2000" b="1" dirty="0">
              <a:latin typeface="+mj-ea"/>
              <a:ea typeface="+mj-ea"/>
            </a:endParaRPr>
          </a:p>
        </p:txBody>
      </p:sp>
      <p:sp>
        <p:nvSpPr>
          <p:cNvPr id="3" name="タイトル 2"/>
          <p:cNvSpPr>
            <a:spLocks noGrp="1"/>
          </p:cNvSpPr>
          <p:nvPr>
            <p:ph type="ctrTitle"/>
          </p:nvPr>
        </p:nvSpPr>
        <p:spPr>
          <a:xfrm>
            <a:off x="876890" y="703492"/>
            <a:ext cx="10363200" cy="786063"/>
          </a:xfrm>
        </p:spPr>
        <p:txBody>
          <a:bodyPr/>
          <a:lstStyle/>
          <a:p>
            <a:r>
              <a:rPr lang="en-US" altLang="ja-JP" dirty="0">
                <a:solidFill>
                  <a:schemeClr val="tx1"/>
                </a:solidFill>
                <a:latin typeface="ＭＳ ゴシック" panose="020B0609070205080204" pitchFamily="49" charset="-128"/>
                <a:ea typeface="ＭＳ ゴシック" panose="020B0609070205080204" pitchFamily="49" charset="-128"/>
              </a:rPr>
              <a:t>Ⅱ</a:t>
            </a:r>
            <a:r>
              <a:rPr lang="ja-JP" altLang="en-US" dirty="0">
                <a:solidFill>
                  <a:schemeClr val="tx1"/>
                </a:solidFill>
                <a:latin typeface="ＭＳ ゴシック" panose="020B0609070205080204" pitchFamily="49" charset="-128"/>
                <a:ea typeface="ＭＳ ゴシック" panose="020B0609070205080204" pitchFamily="49" charset="-128"/>
              </a:rPr>
              <a:t>　帳簿の記入について</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2854793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890337" y="1335504"/>
            <a:ext cx="10363200" cy="786063"/>
          </a:xfrm>
        </p:spPr>
        <p:txBody>
          <a:bodyPr/>
          <a:lstStyle/>
          <a:p>
            <a:r>
              <a:rPr lang="ja-JP" altLang="en-US" dirty="0">
                <a:solidFill>
                  <a:schemeClr val="tx1"/>
                </a:solidFill>
                <a:latin typeface="ＭＳ ゴシック" panose="020B0609070205080204" pitchFamily="49" charset="-128"/>
                <a:ea typeface="ＭＳ ゴシック" panose="020B0609070205080204" pitchFamily="49" charset="-128"/>
              </a:rPr>
              <a:t>健康管理台帳について</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p:txBody>
      </p:sp>
      <p:sp>
        <p:nvSpPr>
          <p:cNvPr id="5" name="サブタイトル 1"/>
          <p:cNvSpPr txBox="1">
            <a:spLocks/>
          </p:cNvSpPr>
          <p:nvPr/>
        </p:nvSpPr>
        <p:spPr>
          <a:xfrm>
            <a:off x="4126832" y="5333999"/>
            <a:ext cx="6581273" cy="585536"/>
          </a:xfrm>
          <a:prstGeom prst="rect">
            <a:avLst/>
          </a:prstGeom>
        </p:spPr>
        <p:txBody>
          <a:bodyPr vert="horz" anchor="ctr">
            <a:normAutofit/>
          </a:bodyPr>
          <a:lstStyle>
            <a:lvl1pPr marL="0" indent="0" algn="ctr" rtl="0" eaLnBrk="1" latinLnBrk="0" hangingPunct="1">
              <a:spcBef>
                <a:spcPct val="20000"/>
              </a:spcBef>
              <a:buClr>
                <a:schemeClr val="accent1"/>
              </a:buClr>
              <a:buSzPct val="85000"/>
              <a:buFont typeface="Wingdings 2"/>
              <a:buNone/>
              <a:defRPr kumimoji="1" sz="1600" b="1" kern="1200" cap="all" spc="250" baseline="0">
                <a:solidFill>
                  <a:schemeClr val="tx2"/>
                </a:solidFill>
                <a:latin typeface="+mn-lt"/>
                <a:ea typeface="+mn-ea"/>
                <a:cs typeface="+mn-cs"/>
              </a:defRPr>
            </a:lvl1pPr>
            <a:lvl2pPr marL="457200" indent="0" algn="ctr" rtl="0" eaLnBrk="1" latinLnBrk="0" hangingPunct="1">
              <a:spcBef>
                <a:spcPct val="20000"/>
              </a:spcBef>
              <a:buClr>
                <a:schemeClr val="accent2"/>
              </a:buClr>
              <a:buSzPct val="70000"/>
              <a:buFont typeface="Wingdings"/>
              <a:buNone/>
              <a:defRPr kumimoji="1" sz="2200" kern="1200">
                <a:solidFill>
                  <a:schemeClr val="tx2"/>
                </a:solidFill>
                <a:latin typeface="+mn-lt"/>
                <a:ea typeface="+mn-ea"/>
                <a:cs typeface="+mn-cs"/>
              </a:defRPr>
            </a:lvl2pPr>
            <a:lvl3pPr marL="914400" indent="0" algn="ctr" rtl="0" eaLnBrk="1" latinLnBrk="0" hangingPunct="1">
              <a:spcBef>
                <a:spcPct val="20000"/>
              </a:spcBef>
              <a:buClr>
                <a:schemeClr val="accent3"/>
              </a:buClr>
              <a:buSzPct val="75000"/>
              <a:buFont typeface="Wingdings 2"/>
              <a:buNone/>
              <a:defRPr kumimoji="1" sz="2000" kern="1200">
                <a:solidFill>
                  <a:schemeClr val="tx1"/>
                </a:solidFill>
                <a:latin typeface="+mn-lt"/>
                <a:ea typeface="+mn-ea"/>
                <a:cs typeface="+mn-cs"/>
              </a:defRPr>
            </a:lvl3pPr>
            <a:lvl4pPr marL="1371600" indent="0" algn="ctr" rtl="0" eaLnBrk="1" latinLnBrk="0" hangingPunct="1">
              <a:spcBef>
                <a:spcPct val="20000"/>
              </a:spcBef>
              <a:buClr>
                <a:schemeClr val="accent4"/>
              </a:buClr>
              <a:buSzPct val="70000"/>
              <a:buFont typeface="Wingdings"/>
              <a:buNone/>
              <a:defRPr kumimoji="1" sz="2000" kern="1200">
                <a:solidFill>
                  <a:schemeClr val="tx2"/>
                </a:solidFill>
                <a:latin typeface="+mn-lt"/>
                <a:ea typeface="+mn-ea"/>
                <a:cs typeface="+mn-cs"/>
              </a:defRPr>
            </a:lvl4pPr>
            <a:lvl5pPr marL="1828800" indent="0" algn="ctr" rtl="0" eaLnBrk="1" latinLnBrk="0" hangingPunct="1">
              <a:spcBef>
                <a:spcPct val="20000"/>
              </a:spcBef>
              <a:buClr>
                <a:schemeClr val="accent5"/>
              </a:buClr>
              <a:buFontTx/>
              <a:buNone/>
              <a:defRPr kumimoji="1" sz="1800" kern="1200">
                <a:solidFill>
                  <a:schemeClr val="tx1"/>
                </a:solidFill>
                <a:latin typeface="+mn-lt"/>
                <a:ea typeface="+mn-ea"/>
                <a:cs typeface="+mn-cs"/>
              </a:defRPr>
            </a:lvl5pPr>
            <a:lvl6pPr marL="2286000" indent="0" algn="ctr" rtl="0" eaLnBrk="1" latinLnBrk="0" hangingPunct="1">
              <a:spcBef>
                <a:spcPct val="20000"/>
              </a:spcBef>
              <a:buClr>
                <a:schemeClr val="accent6"/>
              </a:buClr>
              <a:buSzPct val="80000"/>
              <a:buFont typeface="Wingdings 2"/>
              <a:buNone/>
              <a:defRPr kumimoji="1" sz="1800" kern="1200">
                <a:solidFill>
                  <a:schemeClr val="tx1"/>
                </a:solidFill>
                <a:latin typeface="+mn-lt"/>
                <a:ea typeface="+mn-ea"/>
                <a:cs typeface="+mn-cs"/>
              </a:defRPr>
            </a:lvl6pPr>
            <a:lvl7pPr marL="2743200" indent="0" algn="ctr" rtl="0" eaLnBrk="1" latinLnBrk="0" hangingPunct="1">
              <a:spcBef>
                <a:spcPct val="20000"/>
              </a:spcBef>
              <a:buClr>
                <a:schemeClr val="accent1">
                  <a:shade val="75000"/>
                </a:schemeClr>
              </a:buClr>
              <a:buSzPct val="90000"/>
              <a:buNone/>
              <a:defRPr kumimoji="1" sz="1600" kern="1200" baseline="0">
                <a:solidFill>
                  <a:schemeClr val="tx1"/>
                </a:solidFill>
                <a:latin typeface="+mn-lt"/>
                <a:ea typeface="+mn-ea"/>
                <a:cs typeface="+mn-cs"/>
              </a:defRPr>
            </a:lvl7pPr>
            <a:lvl8pPr marL="3200400" indent="0" algn="ctr" rtl="0" eaLnBrk="1" latinLnBrk="0" hangingPunct="1">
              <a:spcBef>
                <a:spcPct val="20000"/>
              </a:spcBef>
              <a:buClr>
                <a:schemeClr val="accent4">
                  <a:shade val="75000"/>
                </a:schemeClr>
              </a:buClr>
              <a:buNone/>
              <a:defRPr kumimoji="1" sz="1600" kern="1200">
                <a:solidFill>
                  <a:schemeClr val="tx1"/>
                </a:solidFill>
                <a:latin typeface="+mn-lt"/>
                <a:ea typeface="+mn-ea"/>
                <a:cs typeface="+mn-cs"/>
              </a:defRPr>
            </a:lvl8pPr>
            <a:lvl9pPr marL="3657600" indent="0" algn="ctr" rtl="0" eaLnBrk="1" latinLnBrk="0" hangingPunct="1">
              <a:spcBef>
                <a:spcPct val="20000"/>
              </a:spcBef>
              <a:buClr>
                <a:schemeClr val="accent2">
                  <a:shade val="75000"/>
                </a:schemeClr>
              </a:buClr>
              <a:buSzPct val="90000"/>
              <a:buNone/>
              <a:defRPr kumimoji="1" sz="1400" kern="1200" cap="all" baseline="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
                <a:srgbClr val="98C723"/>
              </a:buClr>
              <a:buSzPct val="85000"/>
              <a:buFont typeface="Wingdings 2"/>
              <a:buNone/>
              <a:tabLst/>
              <a:defRPr/>
            </a:pPr>
            <a:endParaRPr kumimoji="1" lang="ja-JP" altLang="en-US" sz="2400" b="1" i="0" u="none" strike="noStrike" kern="1200" cap="all" spc="250" normalizeH="0" baseline="0" noProof="0" dirty="0">
              <a:ln>
                <a:noFill/>
              </a:ln>
              <a:solidFill>
                <a:srgbClr val="5B6973"/>
              </a:solidFill>
              <a:effectLst/>
              <a:uLnTx/>
              <a:uFillTx/>
              <a:latin typeface="Candara"/>
              <a:ea typeface="HGP明朝E" panose="02020900000000000000" pitchFamily="18" charset="-128"/>
              <a:cs typeface="+mn-cs"/>
            </a:endParaRPr>
          </a:p>
        </p:txBody>
      </p:sp>
      <p:sp>
        <p:nvSpPr>
          <p:cNvPr id="4" name="正方形/長方形 3"/>
          <p:cNvSpPr/>
          <p:nvPr/>
        </p:nvSpPr>
        <p:spPr>
          <a:xfrm>
            <a:off x="1122947" y="2522440"/>
            <a:ext cx="10507579" cy="236988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１　健康管理台帳に記載する「フォローの必要な児童」について</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２　「健康個人カード」の作成対象の「継続してフォローの必要</a:t>
            </a:r>
            <a:endParaRPr kumimoji="0" lang="en-US" altLang="ja-JP" sz="2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2800" noProof="0" dirty="0">
                <a:solidFill>
                  <a:prstClr val="black"/>
                </a:solidFill>
                <a:latin typeface="ＭＳ ゴシック" panose="020B0609070205080204" pitchFamily="49" charset="-128"/>
                <a:ea typeface="ＭＳ ゴシック" panose="020B0609070205080204" pitchFamily="49" charset="-128"/>
              </a:rPr>
              <a:t>　</a:t>
            </a:r>
            <a:r>
              <a:rPr kumimoji="0" lang="ja-JP" altLang="en-US" sz="2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な児童」について</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３　健康管理台帳の記入方法</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black"/>
              </a:solidFill>
              <a:effectLst/>
              <a:uLnTx/>
              <a:uFillTx/>
              <a:latin typeface="Candara"/>
              <a:ea typeface="HGP明朝E" panose="02020900000000000000"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black"/>
              </a:solidFill>
              <a:effectLst/>
              <a:uLnTx/>
              <a:uFillTx/>
              <a:latin typeface="Candara"/>
              <a:ea typeface="HGP明朝E" panose="02020900000000000000" pitchFamily="18" charset="-128"/>
              <a:cs typeface="+mn-cs"/>
            </a:endParaRPr>
          </a:p>
        </p:txBody>
      </p:sp>
    </p:spTree>
    <p:extLst>
      <p:ext uri="{BB962C8B-B14F-4D97-AF65-F5344CB8AC3E}">
        <p14:creationId xmlns:p14="http://schemas.microsoft.com/office/powerpoint/2010/main" val="36760270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918411" y="1075550"/>
            <a:ext cx="10363200" cy="553453"/>
          </a:xfrm>
        </p:spPr>
        <p:txBody>
          <a:bodyPr>
            <a:normAutofit fontScale="90000"/>
          </a:bodyPr>
          <a:lstStyle/>
          <a:p>
            <a:r>
              <a:rPr lang="ja-JP" altLang="en-US" sz="2800" dirty="0">
                <a:solidFill>
                  <a:schemeClr val="tx1"/>
                </a:solidFill>
                <a:latin typeface="ＭＳ ゴシック" panose="020B0609070205080204" pitchFamily="49" charset="-128"/>
                <a:ea typeface="ＭＳ ゴシック" panose="020B0609070205080204" pitchFamily="49" charset="-128"/>
              </a:rPr>
              <a:t>１　健康管理台帳に記載する「フォローの必要な児童」について</a:t>
            </a:r>
            <a:endParaRPr kumimoji="1" lang="ja-JP" altLang="en-US" sz="2800" dirty="0">
              <a:solidFill>
                <a:schemeClr val="tx1"/>
              </a:solidFill>
              <a:latin typeface="ＭＳ ゴシック" panose="020B0609070205080204" pitchFamily="49" charset="-128"/>
              <a:ea typeface="ＭＳ ゴシック" panose="020B0609070205080204" pitchFamily="49" charset="-128"/>
            </a:endParaRPr>
          </a:p>
        </p:txBody>
      </p:sp>
      <p:sp>
        <p:nvSpPr>
          <p:cNvPr id="4" name="サブタイトル 3"/>
          <p:cNvSpPr>
            <a:spLocks noGrp="1"/>
          </p:cNvSpPr>
          <p:nvPr>
            <p:ph type="subTitle" idx="1"/>
          </p:nvPr>
        </p:nvSpPr>
        <p:spPr>
          <a:xfrm>
            <a:off x="661738" y="2537934"/>
            <a:ext cx="10876546" cy="3368842"/>
          </a:xfrm>
        </p:spPr>
        <p:txBody>
          <a:bodyPr>
            <a:normAutofit/>
          </a:bodyPr>
          <a:lstStyle/>
          <a:p>
            <a:pPr algn="l"/>
            <a:r>
              <a:rPr lang="ja-JP" altLang="en-US" sz="2000" b="1" dirty="0">
                <a:solidFill>
                  <a:schemeClr val="tx1"/>
                </a:solidFill>
                <a:latin typeface="ＭＳ ゴシック" panose="020B0609070205080204" pitchFamily="49" charset="-128"/>
                <a:ea typeface="ＭＳ ゴシック" panose="020B0609070205080204" pitchFamily="49" charset="-128"/>
              </a:rPr>
              <a:t>・入所面接時に児童票，個人調査票を基に保護者から聴取し，把握した慢性疾患や先天性疾患等がある子どもや健康診断の結果，医療機関受診の必要があると診断された子ども等，健康管理上，配慮が必要な子どもについては，「健康管理台帳」に記載し，全職員が子どもの健康状態を把握し，経過の確認とその子どもに合った保育が確実に行える体制を整えます。</a:t>
            </a:r>
          </a:p>
          <a:p>
            <a:pPr algn="l"/>
            <a:r>
              <a:rPr lang="ja-JP" altLang="en-US" sz="2000" b="1" dirty="0">
                <a:solidFill>
                  <a:schemeClr val="tx1"/>
                </a:solidFill>
                <a:latin typeface="ＭＳ ゴシック" panose="020B0609070205080204" pitchFamily="49" charset="-128"/>
                <a:ea typeface="ＭＳ ゴシック" panose="020B0609070205080204" pitchFamily="49" charset="-128"/>
              </a:rPr>
              <a:t>例えば，心疾患・腎臓疾患（尿検査の結果で異常があった場合も含む）・肝臓疾患・てんかん・アレルギー・熱性けいれん・喘息等があれば，健康管理台帳を作成します。</a:t>
            </a:r>
          </a:p>
        </p:txBody>
      </p:sp>
    </p:spTree>
    <p:extLst>
      <p:ext uri="{BB962C8B-B14F-4D97-AF65-F5344CB8AC3E}">
        <p14:creationId xmlns:p14="http://schemas.microsoft.com/office/powerpoint/2010/main" val="35967037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842210" y="336883"/>
            <a:ext cx="10363200" cy="1925054"/>
          </a:xfrm>
        </p:spPr>
        <p:txBody>
          <a:bodyPr>
            <a:normAutofit/>
          </a:bodyPr>
          <a:lstStyle/>
          <a:p>
            <a:pPr algn="l"/>
            <a:r>
              <a:rPr lang="ja-JP" altLang="en-US" sz="2800" dirty="0">
                <a:solidFill>
                  <a:schemeClr val="tx1"/>
                </a:solidFill>
                <a:latin typeface="ＭＳ ゴシック" panose="020B0609070205080204" pitchFamily="49" charset="-128"/>
                <a:ea typeface="ＭＳ ゴシック" panose="020B0609070205080204" pitchFamily="49" charset="-128"/>
              </a:rPr>
              <a:t>２　「健康個人カード」の作成対象の「継続してフォローの必</a:t>
            </a:r>
            <a:br>
              <a:rPr lang="en-US" altLang="ja-JP" sz="2800" dirty="0">
                <a:solidFill>
                  <a:schemeClr val="tx1"/>
                </a:solidFill>
                <a:latin typeface="ＭＳ ゴシック" panose="020B0609070205080204" pitchFamily="49" charset="-128"/>
                <a:ea typeface="ＭＳ ゴシック" panose="020B0609070205080204" pitchFamily="49" charset="-128"/>
              </a:rPr>
            </a:br>
            <a:r>
              <a:rPr lang="ja-JP" altLang="en-US" sz="2800" dirty="0">
                <a:solidFill>
                  <a:schemeClr val="tx1"/>
                </a:solidFill>
                <a:latin typeface="ＭＳ ゴシック" panose="020B0609070205080204" pitchFamily="49" charset="-128"/>
                <a:ea typeface="ＭＳ ゴシック" panose="020B0609070205080204" pitchFamily="49" charset="-128"/>
              </a:rPr>
              <a:t>　要な児童」について</a:t>
            </a:r>
            <a:endParaRPr kumimoji="1" lang="ja-JP" altLang="en-US" sz="2800" dirty="0">
              <a:solidFill>
                <a:schemeClr val="tx1"/>
              </a:solidFill>
              <a:latin typeface="ＭＳ ゴシック" panose="020B0609070205080204" pitchFamily="49" charset="-128"/>
              <a:ea typeface="ＭＳ ゴシック" panose="020B0609070205080204" pitchFamily="49" charset="-128"/>
            </a:endParaRPr>
          </a:p>
        </p:txBody>
      </p:sp>
      <p:sp>
        <p:nvSpPr>
          <p:cNvPr id="4" name="サブタイトル 3"/>
          <p:cNvSpPr>
            <a:spLocks noGrp="1"/>
          </p:cNvSpPr>
          <p:nvPr>
            <p:ph type="subTitle" idx="1"/>
          </p:nvPr>
        </p:nvSpPr>
        <p:spPr>
          <a:xfrm>
            <a:off x="661738" y="3404937"/>
            <a:ext cx="10876546" cy="2598821"/>
          </a:xfrm>
        </p:spPr>
        <p:txBody>
          <a:bodyPr>
            <a:normAutofit/>
          </a:bodyPr>
          <a:lstStyle/>
          <a:p>
            <a:pPr algn="l"/>
            <a:r>
              <a:rPr lang="ja-JP" altLang="en-US" sz="2000" b="1" dirty="0">
                <a:solidFill>
                  <a:schemeClr val="tx1"/>
                </a:solidFill>
                <a:latin typeface="ＭＳ ゴシック" panose="020B0609070205080204" pitchFamily="49" charset="-128"/>
                <a:ea typeface="ＭＳ ゴシック" panose="020B0609070205080204" pitchFamily="49" charset="-128"/>
              </a:rPr>
              <a:t>・健康管理台帳を作成した子どものうち，継続して健康管理に注意を要する子どもについては，健康個人カードを作成し，必要事項・経過観察状況を記録していきます。</a:t>
            </a:r>
          </a:p>
          <a:p>
            <a:pPr algn="l"/>
            <a:endParaRPr lang="en-US" altLang="ja-JP" sz="2000" dirty="0">
              <a:solidFill>
                <a:schemeClr val="tx1"/>
              </a:solidFill>
              <a:latin typeface="+mj-ea"/>
              <a:ea typeface="+mj-ea"/>
            </a:endParaRPr>
          </a:p>
        </p:txBody>
      </p:sp>
    </p:spTree>
    <p:extLst>
      <p:ext uri="{BB962C8B-B14F-4D97-AF65-F5344CB8AC3E}">
        <p14:creationId xmlns:p14="http://schemas.microsoft.com/office/powerpoint/2010/main" val="14347333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サブタイトル 3"/>
          <p:cNvSpPr>
            <a:spLocks noGrp="1"/>
          </p:cNvSpPr>
          <p:nvPr>
            <p:ph type="subTitle" idx="1"/>
          </p:nvPr>
        </p:nvSpPr>
        <p:spPr>
          <a:xfrm>
            <a:off x="2617941" y="1227221"/>
            <a:ext cx="6526060" cy="4776537"/>
          </a:xfrm>
        </p:spPr>
        <p:txBody>
          <a:bodyPr>
            <a:normAutofit/>
          </a:bodyPr>
          <a:lstStyle/>
          <a:p>
            <a:pPr algn="l"/>
            <a:endParaRPr lang="en-US" altLang="ja-JP" sz="2000" dirty="0">
              <a:latin typeface="+mj-ea"/>
              <a:ea typeface="+mj-ea"/>
            </a:endParaRPr>
          </a:p>
        </p:txBody>
      </p:sp>
      <p:pic>
        <p:nvPicPr>
          <p:cNvPr id="2" name="図 1" descr="1　健康管理台帳（様式1）.pdf - Adobe Acrobat Reader DC"/>
          <p:cNvPicPr>
            <a:picLocks noChangeAspect="1"/>
          </p:cNvPicPr>
          <p:nvPr/>
        </p:nvPicPr>
        <p:blipFill rotWithShape="1">
          <a:blip r:embed="rId3">
            <a:extLst>
              <a:ext uri="{28A0092B-C50C-407E-A947-70E740481C1C}">
                <a14:useLocalDpi xmlns:a14="http://schemas.microsoft.com/office/drawing/2010/main" val="0"/>
              </a:ext>
            </a:extLst>
          </a:blip>
          <a:srcRect l="9203" t="28474" r="31343" b="17816"/>
          <a:stretch/>
        </p:blipFill>
        <p:spPr>
          <a:xfrm>
            <a:off x="2171700" y="1018897"/>
            <a:ext cx="8392886" cy="5492130"/>
          </a:xfrm>
          <a:prstGeom prst="rect">
            <a:avLst/>
          </a:prstGeom>
        </p:spPr>
      </p:pic>
      <p:sp>
        <p:nvSpPr>
          <p:cNvPr id="7" name="タイトル 2"/>
          <p:cNvSpPr txBox="1">
            <a:spLocks/>
          </p:cNvSpPr>
          <p:nvPr/>
        </p:nvSpPr>
        <p:spPr>
          <a:xfrm>
            <a:off x="651120" y="511002"/>
            <a:ext cx="7061216" cy="553453"/>
          </a:xfrm>
          <a:prstGeom prst="rect">
            <a:avLst/>
          </a:prstGeom>
        </p:spPr>
        <p:txBody>
          <a:bodyPr vert="horz" lIns="91440" tIns="45720" rIns="91440" bIns="45720" rtlCol="0" anchor="b">
            <a:norm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３　健康管理台帳の記入方法</a:t>
            </a:r>
          </a:p>
        </p:txBody>
      </p:sp>
    </p:spTree>
    <p:extLst>
      <p:ext uri="{BB962C8B-B14F-4D97-AF65-F5344CB8AC3E}">
        <p14:creationId xmlns:p14="http://schemas.microsoft.com/office/powerpoint/2010/main" val="27351816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651120" y="511002"/>
            <a:ext cx="7061216" cy="553453"/>
          </a:xfrm>
        </p:spPr>
        <p:txBody>
          <a:bodyPr>
            <a:normAutofit/>
          </a:bodyPr>
          <a:lstStyle/>
          <a:p>
            <a:pPr algn="l"/>
            <a:r>
              <a:rPr lang="ja-JP" altLang="en-US" sz="2800" dirty="0">
                <a:solidFill>
                  <a:schemeClr val="tx1"/>
                </a:solidFill>
                <a:latin typeface="ＭＳ ゴシック" panose="020B0609070205080204" pitchFamily="49" charset="-128"/>
                <a:ea typeface="ＭＳ ゴシック" panose="020B0609070205080204" pitchFamily="49" charset="-128"/>
              </a:rPr>
              <a:t>３　健康管理台帳の記入方法</a:t>
            </a:r>
            <a:endParaRPr kumimoji="1" lang="ja-JP" altLang="en-US" sz="2800" dirty="0">
              <a:solidFill>
                <a:schemeClr val="tx1"/>
              </a:solidFill>
              <a:latin typeface="ＭＳ ゴシック" panose="020B0609070205080204" pitchFamily="49" charset="-128"/>
              <a:ea typeface="ＭＳ ゴシック" panose="020B0609070205080204" pitchFamily="49" charset="-128"/>
            </a:endParaRPr>
          </a:p>
        </p:txBody>
      </p:sp>
      <p:sp>
        <p:nvSpPr>
          <p:cNvPr id="4" name="サブタイトル 3"/>
          <p:cNvSpPr>
            <a:spLocks noGrp="1"/>
          </p:cNvSpPr>
          <p:nvPr>
            <p:ph type="subTitle" idx="1"/>
          </p:nvPr>
        </p:nvSpPr>
        <p:spPr>
          <a:xfrm>
            <a:off x="3745279" y="1209338"/>
            <a:ext cx="4146115" cy="5369262"/>
          </a:xfrm>
        </p:spPr>
        <p:txBody>
          <a:bodyPr>
            <a:normAutofit/>
          </a:bodyPr>
          <a:lstStyle/>
          <a:p>
            <a:pPr algn="l"/>
            <a:endParaRPr lang="en-US" altLang="ja-JP" sz="2000" dirty="0">
              <a:latin typeface="+mj-ea"/>
              <a:ea typeface="+mj-ea"/>
            </a:endParaRPr>
          </a:p>
        </p:txBody>
      </p:sp>
      <p:pic>
        <p:nvPicPr>
          <p:cNvPr id="2" name="図 1" descr="1　健康管理台帳（様式1）.pdf - Adobe Acrobat Reader DC"/>
          <p:cNvPicPr>
            <a:picLocks noChangeAspect="1"/>
          </p:cNvPicPr>
          <p:nvPr/>
        </p:nvPicPr>
        <p:blipFill rotWithShape="1">
          <a:blip r:embed="rId3">
            <a:extLst>
              <a:ext uri="{28A0092B-C50C-407E-A947-70E740481C1C}">
                <a14:useLocalDpi xmlns:a14="http://schemas.microsoft.com/office/drawing/2010/main" val="0"/>
              </a:ext>
            </a:extLst>
          </a:blip>
          <a:srcRect l="10305" t="29913" r="77941" b="46082"/>
          <a:stretch/>
        </p:blipFill>
        <p:spPr>
          <a:xfrm>
            <a:off x="4415814" y="1064455"/>
            <a:ext cx="3401116" cy="5349045"/>
          </a:xfrm>
          <a:prstGeom prst="rect">
            <a:avLst/>
          </a:prstGeom>
        </p:spPr>
      </p:pic>
      <p:sp>
        <p:nvSpPr>
          <p:cNvPr id="5" name="正方形/長方形 4"/>
          <p:cNvSpPr/>
          <p:nvPr/>
        </p:nvSpPr>
        <p:spPr>
          <a:xfrm>
            <a:off x="4955633" y="2692400"/>
            <a:ext cx="2756703" cy="14224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ndara"/>
              <a:ea typeface="HGP明朝E" panose="02020900000000000000" pitchFamily="18" charset="-128"/>
              <a:cs typeface="+mn-cs"/>
            </a:endParaRPr>
          </a:p>
        </p:txBody>
      </p:sp>
    </p:spTree>
    <p:extLst>
      <p:ext uri="{BB962C8B-B14F-4D97-AF65-F5344CB8AC3E}">
        <p14:creationId xmlns:p14="http://schemas.microsoft.com/office/powerpoint/2010/main" val="41215063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651120" y="511002"/>
            <a:ext cx="7061216" cy="553453"/>
          </a:xfrm>
        </p:spPr>
        <p:txBody>
          <a:bodyPr>
            <a:normAutofit/>
          </a:bodyPr>
          <a:lstStyle/>
          <a:p>
            <a:pPr algn="l"/>
            <a:r>
              <a:rPr lang="ja-JP" altLang="en-US" sz="2800" dirty="0">
                <a:solidFill>
                  <a:schemeClr val="tx1"/>
                </a:solidFill>
                <a:latin typeface="ＭＳ ゴシック" panose="020B0609070205080204" pitchFamily="49" charset="-128"/>
                <a:ea typeface="ＭＳ ゴシック" panose="020B0609070205080204" pitchFamily="49" charset="-128"/>
              </a:rPr>
              <a:t>３　健康管理台帳の記入方法</a:t>
            </a:r>
            <a:endParaRPr kumimoji="1" lang="ja-JP" altLang="en-US" sz="2800" dirty="0">
              <a:solidFill>
                <a:schemeClr val="tx1"/>
              </a:solidFill>
              <a:latin typeface="ＭＳ ゴシック" panose="020B0609070205080204" pitchFamily="49" charset="-128"/>
              <a:ea typeface="ＭＳ ゴシック" panose="020B0609070205080204" pitchFamily="49" charset="-128"/>
            </a:endParaRPr>
          </a:p>
        </p:txBody>
      </p:sp>
      <p:sp>
        <p:nvSpPr>
          <p:cNvPr id="4" name="サブタイトル 3"/>
          <p:cNvSpPr>
            <a:spLocks noGrp="1"/>
          </p:cNvSpPr>
          <p:nvPr>
            <p:ph type="subTitle" idx="1"/>
          </p:nvPr>
        </p:nvSpPr>
        <p:spPr>
          <a:xfrm>
            <a:off x="3745279" y="1209338"/>
            <a:ext cx="4146115" cy="5369262"/>
          </a:xfrm>
        </p:spPr>
        <p:txBody>
          <a:bodyPr>
            <a:normAutofit/>
          </a:bodyPr>
          <a:lstStyle/>
          <a:p>
            <a:pPr algn="l"/>
            <a:endParaRPr lang="en-US" altLang="ja-JP" sz="2000" dirty="0">
              <a:latin typeface="+mj-ea"/>
              <a:ea typeface="+mj-ea"/>
            </a:endParaRPr>
          </a:p>
        </p:txBody>
      </p:sp>
      <p:pic>
        <p:nvPicPr>
          <p:cNvPr id="2" name="図 1" descr="1　健康管理台帳（様式1）.pdf - Adobe Acrobat Reader DC"/>
          <p:cNvPicPr>
            <a:picLocks noChangeAspect="1"/>
          </p:cNvPicPr>
          <p:nvPr/>
        </p:nvPicPr>
        <p:blipFill rotWithShape="1">
          <a:blip r:embed="rId3">
            <a:extLst>
              <a:ext uri="{28A0092B-C50C-407E-A947-70E740481C1C}">
                <a14:useLocalDpi xmlns:a14="http://schemas.microsoft.com/office/drawing/2010/main" val="0"/>
              </a:ext>
            </a:extLst>
          </a:blip>
          <a:srcRect l="10305" t="29913" r="77941" b="56535"/>
          <a:stretch/>
        </p:blipFill>
        <p:spPr>
          <a:xfrm>
            <a:off x="2364803" y="1209337"/>
            <a:ext cx="6907066" cy="4919057"/>
          </a:xfrm>
          <a:prstGeom prst="rect">
            <a:avLst/>
          </a:prstGeom>
        </p:spPr>
      </p:pic>
      <p:sp>
        <p:nvSpPr>
          <p:cNvPr id="6" name="楕円 5"/>
          <p:cNvSpPr/>
          <p:nvPr/>
        </p:nvSpPr>
        <p:spPr>
          <a:xfrm>
            <a:off x="8131628" y="3828654"/>
            <a:ext cx="636815" cy="61271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ndara"/>
              <a:ea typeface="HGP明朝E" panose="02020900000000000000" pitchFamily="18" charset="-128"/>
              <a:cs typeface="+mn-cs"/>
            </a:endParaRPr>
          </a:p>
        </p:txBody>
      </p:sp>
    </p:spTree>
    <p:extLst>
      <p:ext uri="{BB962C8B-B14F-4D97-AF65-F5344CB8AC3E}">
        <p14:creationId xmlns:p14="http://schemas.microsoft.com/office/powerpoint/2010/main" val="29377741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651120" y="455584"/>
            <a:ext cx="7061216" cy="553453"/>
          </a:xfrm>
        </p:spPr>
        <p:txBody>
          <a:bodyPr>
            <a:normAutofit/>
          </a:bodyPr>
          <a:lstStyle/>
          <a:p>
            <a:pPr algn="l"/>
            <a:r>
              <a:rPr lang="ja-JP" altLang="en-US" sz="2800" dirty="0">
                <a:solidFill>
                  <a:schemeClr val="tx1"/>
                </a:solidFill>
                <a:latin typeface="ＭＳ ゴシック" panose="020B0609070205080204" pitchFamily="49" charset="-128"/>
                <a:ea typeface="ＭＳ ゴシック" panose="020B0609070205080204" pitchFamily="49" charset="-128"/>
              </a:rPr>
              <a:t>３　健康管理台帳の記入方法</a:t>
            </a:r>
            <a:endParaRPr kumimoji="1" lang="ja-JP" altLang="en-US" sz="2800" dirty="0">
              <a:solidFill>
                <a:schemeClr val="tx1"/>
              </a:solidFill>
              <a:latin typeface="ＭＳ ゴシック" panose="020B0609070205080204" pitchFamily="49" charset="-128"/>
              <a:ea typeface="ＭＳ ゴシック" panose="020B0609070205080204" pitchFamily="49" charset="-128"/>
            </a:endParaRPr>
          </a:p>
        </p:txBody>
      </p:sp>
      <p:sp>
        <p:nvSpPr>
          <p:cNvPr id="4" name="サブタイトル 3"/>
          <p:cNvSpPr>
            <a:spLocks noGrp="1"/>
          </p:cNvSpPr>
          <p:nvPr>
            <p:ph type="subTitle" idx="1"/>
          </p:nvPr>
        </p:nvSpPr>
        <p:spPr>
          <a:xfrm>
            <a:off x="3745279" y="1209338"/>
            <a:ext cx="4146115" cy="5369262"/>
          </a:xfrm>
        </p:spPr>
        <p:txBody>
          <a:bodyPr>
            <a:normAutofit/>
          </a:bodyPr>
          <a:lstStyle/>
          <a:p>
            <a:pPr algn="l"/>
            <a:endParaRPr lang="en-US" altLang="ja-JP" sz="2000" dirty="0">
              <a:latin typeface="+mj-ea"/>
              <a:ea typeface="+mj-ea"/>
            </a:endParaRPr>
          </a:p>
        </p:txBody>
      </p:sp>
      <p:pic>
        <p:nvPicPr>
          <p:cNvPr id="2" name="図 1" descr="1　健康管理台帳（様式1）.pdf - Adobe Acrobat Reader DC"/>
          <p:cNvPicPr>
            <a:picLocks noChangeAspect="1"/>
          </p:cNvPicPr>
          <p:nvPr/>
        </p:nvPicPr>
        <p:blipFill rotWithShape="1">
          <a:blip r:embed="rId3">
            <a:extLst>
              <a:ext uri="{28A0092B-C50C-407E-A947-70E740481C1C}">
                <a14:useLocalDpi xmlns:a14="http://schemas.microsoft.com/office/drawing/2010/main" val="0"/>
              </a:ext>
            </a:extLst>
          </a:blip>
          <a:srcRect l="10305" t="29913" r="77941" b="56535"/>
          <a:stretch/>
        </p:blipFill>
        <p:spPr>
          <a:xfrm>
            <a:off x="2364803" y="1209337"/>
            <a:ext cx="6907066" cy="4919057"/>
          </a:xfrm>
          <a:prstGeom prst="rect">
            <a:avLst/>
          </a:prstGeom>
        </p:spPr>
      </p:pic>
      <p:sp>
        <p:nvSpPr>
          <p:cNvPr id="6" name="楕円 5"/>
          <p:cNvSpPr/>
          <p:nvPr/>
        </p:nvSpPr>
        <p:spPr>
          <a:xfrm>
            <a:off x="7393928" y="3893969"/>
            <a:ext cx="636815" cy="612717"/>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ndara"/>
              <a:ea typeface="HGP明朝E" panose="02020900000000000000" pitchFamily="18" charset="-128"/>
              <a:cs typeface="+mn-cs"/>
            </a:endParaRPr>
          </a:p>
        </p:txBody>
      </p:sp>
    </p:spTree>
    <p:extLst>
      <p:ext uri="{BB962C8B-B14F-4D97-AF65-F5344CB8AC3E}">
        <p14:creationId xmlns:p14="http://schemas.microsoft.com/office/powerpoint/2010/main" val="2424844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890337" y="1335504"/>
            <a:ext cx="10363200" cy="786063"/>
          </a:xfrm>
        </p:spPr>
        <p:txBody>
          <a:bodyPr/>
          <a:lstStyle/>
          <a:p>
            <a:r>
              <a:rPr lang="en-US" altLang="ja-JP" dirty="0">
                <a:solidFill>
                  <a:schemeClr val="tx1"/>
                </a:solidFill>
                <a:latin typeface="ＭＳ ゴシック" panose="020B0609070205080204" pitchFamily="49" charset="-128"/>
                <a:ea typeface="ＭＳ ゴシック" panose="020B0609070205080204" pitchFamily="49" charset="-128"/>
              </a:rPr>
              <a:t>Ⅰ</a:t>
            </a:r>
            <a:r>
              <a:rPr lang="ja-JP" altLang="en-US" dirty="0">
                <a:solidFill>
                  <a:schemeClr val="tx1"/>
                </a:solidFill>
                <a:latin typeface="ＭＳ ゴシック" panose="020B0609070205080204" pitchFamily="49" charset="-128"/>
                <a:ea typeface="ＭＳ ゴシック" panose="020B0609070205080204" pitchFamily="49" charset="-128"/>
              </a:rPr>
              <a:t>　養護と教育について</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p:txBody>
      </p:sp>
      <p:sp>
        <p:nvSpPr>
          <p:cNvPr id="5" name="サブタイトル 1"/>
          <p:cNvSpPr txBox="1">
            <a:spLocks/>
          </p:cNvSpPr>
          <p:nvPr/>
        </p:nvSpPr>
        <p:spPr>
          <a:xfrm>
            <a:off x="4126832" y="5333999"/>
            <a:ext cx="6581273" cy="585536"/>
          </a:xfrm>
          <a:prstGeom prst="rect">
            <a:avLst/>
          </a:prstGeom>
        </p:spPr>
        <p:txBody>
          <a:bodyPr vert="horz" anchor="ctr">
            <a:normAutofit/>
          </a:bodyPr>
          <a:lstStyle>
            <a:lvl1pPr marL="0" indent="0" algn="ctr" rtl="0" eaLnBrk="1" latinLnBrk="0" hangingPunct="1">
              <a:spcBef>
                <a:spcPct val="20000"/>
              </a:spcBef>
              <a:buClr>
                <a:schemeClr val="accent1"/>
              </a:buClr>
              <a:buSzPct val="85000"/>
              <a:buFont typeface="Wingdings 2"/>
              <a:buNone/>
              <a:defRPr kumimoji="1" sz="1600" b="1" kern="1200" cap="all" spc="250" baseline="0">
                <a:solidFill>
                  <a:schemeClr val="tx2"/>
                </a:solidFill>
                <a:latin typeface="+mn-lt"/>
                <a:ea typeface="+mn-ea"/>
                <a:cs typeface="+mn-cs"/>
              </a:defRPr>
            </a:lvl1pPr>
            <a:lvl2pPr marL="457200" indent="0" algn="ctr" rtl="0" eaLnBrk="1" latinLnBrk="0" hangingPunct="1">
              <a:spcBef>
                <a:spcPct val="20000"/>
              </a:spcBef>
              <a:buClr>
                <a:schemeClr val="accent2"/>
              </a:buClr>
              <a:buSzPct val="70000"/>
              <a:buFont typeface="Wingdings"/>
              <a:buNone/>
              <a:defRPr kumimoji="1" sz="2200" kern="1200">
                <a:solidFill>
                  <a:schemeClr val="tx2"/>
                </a:solidFill>
                <a:latin typeface="+mn-lt"/>
                <a:ea typeface="+mn-ea"/>
                <a:cs typeface="+mn-cs"/>
              </a:defRPr>
            </a:lvl2pPr>
            <a:lvl3pPr marL="914400" indent="0" algn="ctr" rtl="0" eaLnBrk="1" latinLnBrk="0" hangingPunct="1">
              <a:spcBef>
                <a:spcPct val="20000"/>
              </a:spcBef>
              <a:buClr>
                <a:schemeClr val="accent3"/>
              </a:buClr>
              <a:buSzPct val="75000"/>
              <a:buFont typeface="Wingdings 2"/>
              <a:buNone/>
              <a:defRPr kumimoji="1" sz="2000" kern="1200">
                <a:solidFill>
                  <a:schemeClr val="tx1"/>
                </a:solidFill>
                <a:latin typeface="+mn-lt"/>
                <a:ea typeface="+mn-ea"/>
                <a:cs typeface="+mn-cs"/>
              </a:defRPr>
            </a:lvl3pPr>
            <a:lvl4pPr marL="1371600" indent="0" algn="ctr" rtl="0" eaLnBrk="1" latinLnBrk="0" hangingPunct="1">
              <a:spcBef>
                <a:spcPct val="20000"/>
              </a:spcBef>
              <a:buClr>
                <a:schemeClr val="accent4"/>
              </a:buClr>
              <a:buSzPct val="70000"/>
              <a:buFont typeface="Wingdings"/>
              <a:buNone/>
              <a:defRPr kumimoji="1" sz="2000" kern="1200">
                <a:solidFill>
                  <a:schemeClr val="tx2"/>
                </a:solidFill>
                <a:latin typeface="+mn-lt"/>
                <a:ea typeface="+mn-ea"/>
                <a:cs typeface="+mn-cs"/>
              </a:defRPr>
            </a:lvl4pPr>
            <a:lvl5pPr marL="1828800" indent="0" algn="ctr" rtl="0" eaLnBrk="1" latinLnBrk="0" hangingPunct="1">
              <a:spcBef>
                <a:spcPct val="20000"/>
              </a:spcBef>
              <a:buClr>
                <a:schemeClr val="accent5"/>
              </a:buClr>
              <a:buFontTx/>
              <a:buNone/>
              <a:defRPr kumimoji="1" sz="1800" kern="1200">
                <a:solidFill>
                  <a:schemeClr val="tx1"/>
                </a:solidFill>
                <a:latin typeface="+mn-lt"/>
                <a:ea typeface="+mn-ea"/>
                <a:cs typeface="+mn-cs"/>
              </a:defRPr>
            </a:lvl5pPr>
            <a:lvl6pPr marL="2286000" indent="0" algn="ctr" rtl="0" eaLnBrk="1" latinLnBrk="0" hangingPunct="1">
              <a:spcBef>
                <a:spcPct val="20000"/>
              </a:spcBef>
              <a:buClr>
                <a:schemeClr val="accent6"/>
              </a:buClr>
              <a:buSzPct val="80000"/>
              <a:buFont typeface="Wingdings 2"/>
              <a:buNone/>
              <a:defRPr kumimoji="1" sz="1800" kern="1200">
                <a:solidFill>
                  <a:schemeClr val="tx1"/>
                </a:solidFill>
                <a:latin typeface="+mn-lt"/>
                <a:ea typeface="+mn-ea"/>
                <a:cs typeface="+mn-cs"/>
              </a:defRPr>
            </a:lvl6pPr>
            <a:lvl7pPr marL="2743200" indent="0" algn="ctr" rtl="0" eaLnBrk="1" latinLnBrk="0" hangingPunct="1">
              <a:spcBef>
                <a:spcPct val="20000"/>
              </a:spcBef>
              <a:buClr>
                <a:schemeClr val="accent1">
                  <a:shade val="75000"/>
                </a:schemeClr>
              </a:buClr>
              <a:buSzPct val="90000"/>
              <a:buNone/>
              <a:defRPr kumimoji="1" sz="1600" kern="1200" baseline="0">
                <a:solidFill>
                  <a:schemeClr val="tx1"/>
                </a:solidFill>
                <a:latin typeface="+mn-lt"/>
                <a:ea typeface="+mn-ea"/>
                <a:cs typeface="+mn-cs"/>
              </a:defRPr>
            </a:lvl7pPr>
            <a:lvl8pPr marL="3200400" indent="0" algn="ctr" rtl="0" eaLnBrk="1" latinLnBrk="0" hangingPunct="1">
              <a:spcBef>
                <a:spcPct val="20000"/>
              </a:spcBef>
              <a:buClr>
                <a:schemeClr val="accent4">
                  <a:shade val="75000"/>
                </a:schemeClr>
              </a:buClr>
              <a:buNone/>
              <a:defRPr kumimoji="1" sz="1600" kern="1200">
                <a:solidFill>
                  <a:schemeClr val="tx1"/>
                </a:solidFill>
                <a:latin typeface="+mn-lt"/>
                <a:ea typeface="+mn-ea"/>
                <a:cs typeface="+mn-cs"/>
              </a:defRPr>
            </a:lvl8pPr>
            <a:lvl9pPr marL="3657600" indent="0" algn="ctr" rtl="0" eaLnBrk="1" latinLnBrk="0" hangingPunct="1">
              <a:spcBef>
                <a:spcPct val="20000"/>
              </a:spcBef>
              <a:buClr>
                <a:schemeClr val="accent2">
                  <a:shade val="75000"/>
                </a:schemeClr>
              </a:buClr>
              <a:buSzPct val="90000"/>
              <a:buNone/>
              <a:defRPr kumimoji="1" sz="1400" kern="1200" cap="all" baseline="0">
                <a:solidFill>
                  <a:schemeClr val="tx1"/>
                </a:solidFill>
                <a:latin typeface="+mn-lt"/>
                <a:ea typeface="+mn-ea"/>
                <a:cs typeface="+mn-cs"/>
              </a:defRPr>
            </a:lvl9pPr>
          </a:lstStyle>
          <a:p>
            <a:pPr defTabSz="914400"/>
            <a:endParaRPr lang="ja-JP" altLang="en-US" sz="2400" dirty="0"/>
          </a:p>
        </p:txBody>
      </p:sp>
    </p:spTree>
    <p:extLst>
      <p:ext uri="{BB962C8B-B14F-4D97-AF65-F5344CB8AC3E}">
        <p14:creationId xmlns:p14="http://schemas.microsoft.com/office/powerpoint/2010/main" val="31038809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サブタイトル 3"/>
          <p:cNvSpPr>
            <a:spLocks noGrp="1"/>
          </p:cNvSpPr>
          <p:nvPr>
            <p:ph type="subTitle" idx="1"/>
          </p:nvPr>
        </p:nvSpPr>
        <p:spPr>
          <a:xfrm>
            <a:off x="1903956" y="1365337"/>
            <a:ext cx="8317282" cy="4638421"/>
          </a:xfrm>
        </p:spPr>
        <p:txBody>
          <a:bodyPr>
            <a:normAutofit/>
          </a:bodyPr>
          <a:lstStyle/>
          <a:p>
            <a:pPr algn="l"/>
            <a:endParaRPr lang="en-US" altLang="ja-JP" sz="2000" dirty="0">
              <a:latin typeface="+mj-ea"/>
              <a:ea typeface="+mj-ea"/>
            </a:endParaRPr>
          </a:p>
        </p:txBody>
      </p:sp>
      <p:pic>
        <p:nvPicPr>
          <p:cNvPr id="5" name="図 4" descr="1　健康管理台帳（様式1）.pdf - Adobe Acrobat Reader DC"/>
          <p:cNvPicPr>
            <a:picLocks noChangeAspect="1"/>
          </p:cNvPicPr>
          <p:nvPr/>
        </p:nvPicPr>
        <p:blipFill rotWithShape="1">
          <a:blip r:embed="rId3">
            <a:extLst>
              <a:ext uri="{28A0092B-C50C-407E-A947-70E740481C1C}">
                <a14:useLocalDpi xmlns:a14="http://schemas.microsoft.com/office/drawing/2010/main" val="0"/>
              </a:ext>
            </a:extLst>
          </a:blip>
          <a:srcRect l="10762" t="29193" r="68147" b="44756"/>
          <a:stretch/>
        </p:blipFill>
        <p:spPr>
          <a:xfrm>
            <a:off x="2078650" y="1210759"/>
            <a:ext cx="7967894" cy="5472648"/>
          </a:xfrm>
          <a:prstGeom prst="rect">
            <a:avLst/>
          </a:prstGeom>
        </p:spPr>
      </p:pic>
      <p:sp>
        <p:nvSpPr>
          <p:cNvPr id="2" name="正方形/長方形 1"/>
          <p:cNvSpPr/>
          <p:nvPr/>
        </p:nvSpPr>
        <p:spPr>
          <a:xfrm>
            <a:off x="6545179" y="1780674"/>
            <a:ext cx="3384884" cy="490273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ndara"/>
              <a:ea typeface="HGP明朝E" panose="02020900000000000000" pitchFamily="18" charset="-128"/>
              <a:cs typeface="+mn-cs"/>
            </a:endParaRPr>
          </a:p>
        </p:txBody>
      </p:sp>
      <p:sp>
        <p:nvSpPr>
          <p:cNvPr id="7" name="タイトル 2"/>
          <p:cNvSpPr txBox="1">
            <a:spLocks/>
          </p:cNvSpPr>
          <p:nvPr/>
        </p:nvSpPr>
        <p:spPr>
          <a:xfrm>
            <a:off x="651120" y="511002"/>
            <a:ext cx="7061216" cy="553453"/>
          </a:xfrm>
          <a:prstGeom prst="rect">
            <a:avLst/>
          </a:prstGeom>
        </p:spPr>
        <p:txBody>
          <a:bodyPr vert="horz" lIns="91440" tIns="45720" rIns="91440" bIns="45720" rtlCol="0" anchor="b">
            <a:norm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３　健康管理台帳の記入方法</a:t>
            </a:r>
          </a:p>
        </p:txBody>
      </p:sp>
    </p:spTree>
    <p:extLst>
      <p:ext uri="{BB962C8B-B14F-4D97-AF65-F5344CB8AC3E}">
        <p14:creationId xmlns:p14="http://schemas.microsoft.com/office/powerpoint/2010/main" val="13373760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サブタイトル 3"/>
          <p:cNvSpPr>
            <a:spLocks noGrp="1"/>
          </p:cNvSpPr>
          <p:nvPr>
            <p:ph type="subTitle" idx="1"/>
          </p:nvPr>
        </p:nvSpPr>
        <p:spPr>
          <a:xfrm>
            <a:off x="1903956" y="1365337"/>
            <a:ext cx="8317282" cy="4638421"/>
          </a:xfrm>
        </p:spPr>
        <p:txBody>
          <a:bodyPr>
            <a:normAutofit/>
          </a:bodyPr>
          <a:lstStyle/>
          <a:p>
            <a:pPr algn="l"/>
            <a:endParaRPr lang="en-US" altLang="ja-JP" sz="2000" dirty="0">
              <a:latin typeface="+mj-ea"/>
              <a:ea typeface="+mj-ea"/>
            </a:endParaRPr>
          </a:p>
        </p:txBody>
      </p:sp>
      <p:pic>
        <p:nvPicPr>
          <p:cNvPr id="5" name="図 4" descr="1　健康管理台帳（様式1）.pdf - Adobe Acrobat Reader DC"/>
          <p:cNvPicPr>
            <a:picLocks noChangeAspect="1"/>
          </p:cNvPicPr>
          <p:nvPr/>
        </p:nvPicPr>
        <p:blipFill rotWithShape="1">
          <a:blip r:embed="rId3">
            <a:extLst>
              <a:ext uri="{28A0092B-C50C-407E-A947-70E740481C1C}">
                <a14:useLocalDpi xmlns:a14="http://schemas.microsoft.com/office/drawing/2010/main" val="0"/>
              </a:ext>
            </a:extLst>
          </a:blip>
          <a:srcRect l="10762" t="29193" r="68147" b="44756"/>
          <a:stretch/>
        </p:blipFill>
        <p:spPr>
          <a:xfrm>
            <a:off x="2078650" y="1210759"/>
            <a:ext cx="7967894" cy="5472648"/>
          </a:xfrm>
          <a:prstGeom prst="rect">
            <a:avLst/>
          </a:prstGeom>
        </p:spPr>
      </p:pic>
      <p:sp>
        <p:nvSpPr>
          <p:cNvPr id="2" name="正方形/長方形 1"/>
          <p:cNvSpPr/>
          <p:nvPr/>
        </p:nvSpPr>
        <p:spPr>
          <a:xfrm>
            <a:off x="6596743" y="1812472"/>
            <a:ext cx="1616528" cy="487093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ndara"/>
              <a:ea typeface="HGP明朝E" panose="02020900000000000000" pitchFamily="18" charset="-128"/>
              <a:cs typeface="+mn-cs"/>
            </a:endParaRPr>
          </a:p>
        </p:txBody>
      </p:sp>
      <p:sp>
        <p:nvSpPr>
          <p:cNvPr id="7" name="タイトル 2"/>
          <p:cNvSpPr txBox="1">
            <a:spLocks/>
          </p:cNvSpPr>
          <p:nvPr/>
        </p:nvSpPr>
        <p:spPr>
          <a:xfrm>
            <a:off x="651120" y="511002"/>
            <a:ext cx="7061216" cy="553453"/>
          </a:xfrm>
          <a:prstGeom prst="rect">
            <a:avLst/>
          </a:prstGeom>
        </p:spPr>
        <p:txBody>
          <a:bodyPr vert="horz" lIns="91440" tIns="45720" rIns="91440" bIns="45720" rtlCol="0" anchor="b">
            <a:norm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３　健康管理台帳の記入方法</a:t>
            </a:r>
          </a:p>
        </p:txBody>
      </p:sp>
    </p:spTree>
    <p:extLst>
      <p:ext uri="{BB962C8B-B14F-4D97-AF65-F5344CB8AC3E}">
        <p14:creationId xmlns:p14="http://schemas.microsoft.com/office/powerpoint/2010/main" val="36688543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サブタイトル 3"/>
          <p:cNvSpPr>
            <a:spLocks noGrp="1"/>
          </p:cNvSpPr>
          <p:nvPr>
            <p:ph type="subTitle" idx="1"/>
          </p:nvPr>
        </p:nvSpPr>
        <p:spPr>
          <a:xfrm>
            <a:off x="1903956" y="1365337"/>
            <a:ext cx="8317282" cy="4638421"/>
          </a:xfrm>
        </p:spPr>
        <p:txBody>
          <a:bodyPr>
            <a:normAutofit/>
          </a:bodyPr>
          <a:lstStyle/>
          <a:p>
            <a:pPr algn="l"/>
            <a:endParaRPr lang="en-US" altLang="ja-JP" sz="2000" dirty="0">
              <a:latin typeface="+mj-ea"/>
              <a:ea typeface="+mj-ea"/>
            </a:endParaRPr>
          </a:p>
        </p:txBody>
      </p:sp>
      <p:pic>
        <p:nvPicPr>
          <p:cNvPr id="5" name="図 4" descr="1　健康管理台帳（様式1）.pdf - Adobe Acrobat Reader DC"/>
          <p:cNvPicPr>
            <a:picLocks noChangeAspect="1"/>
          </p:cNvPicPr>
          <p:nvPr/>
        </p:nvPicPr>
        <p:blipFill rotWithShape="1">
          <a:blip r:embed="rId3">
            <a:extLst>
              <a:ext uri="{28A0092B-C50C-407E-A947-70E740481C1C}">
                <a14:useLocalDpi xmlns:a14="http://schemas.microsoft.com/office/drawing/2010/main" val="0"/>
              </a:ext>
            </a:extLst>
          </a:blip>
          <a:srcRect l="10762" t="29193" r="68147" b="44756"/>
          <a:stretch/>
        </p:blipFill>
        <p:spPr>
          <a:xfrm>
            <a:off x="2078650" y="1210759"/>
            <a:ext cx="7967894" cy="5472648"/>
          </a:xfrm>
          <a:prstGeom prst="rect">
            <a:avLst/>
          </a:prstGeom>
        </p:spPr>
      </p:pic>
      <p:sp>
        <p:nvSpPr>
          <p:cNvPr id="2" name="正方形/長方形 1"/>
          <p:cNvSpPr/>
          <p:nvPr/>
        </p:nvSpPr>
        <p:spPr>
          <a:xfrm>
            <a:off x="6596743" y="1812472"/>
            <a:ext cx="1616528" cy="487093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ndara"/>
              <a:ea typeface="HGP明朝E" panose="02020900000000000000" pitchFamily="18" charset="-128"/>
              <a:cs typeface="+mn-cs"/>
            </a:endParaRPr>
          </a:p>
        </p:txBody>
      </p:sp>
      <p:sp>
        <p:nvSpPr>
          <p:cNvPr id="7" name="タイトル 2"/>
          <p:cNvSpPr txBox="1">
            <a:spLocks/>
          </p:cNvSpPr>
          <p:nvPr/>
        </p:nvSpPr>
        <p:spPr>
          <a:xfrm>
            <a:off x="651120" y="511002"/>
            <a:ext cx="7061216" cy="553453"/>
          </a:xfrm>
          <a:prstGeom prst="rect">
            <a:avLst/>
          </a:prstGeom>
        </p:spPr>
        <p:txBody>
          <a:bodyPr vert="horz" lIns="91440" tIns="45720" rIns="91440" bIns="45720" rtlCol="0" anchor="b">
            <a:norm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３　健康管理台帳の記入方法</a:t>
            </a:r>
          </a:p>
        </p:txBody>
      </p:sp>
      <p:sp>
        <p:nvSpPr>
          <p:cNvPr id="8" name="正方形/長方形 7"/>
          <p:cNvSpPr/>
          <p:nvPr/>
        </p:nvSpPr>
        <p:spPr>
          <a:xfrm>
            <a:off x="6596743" y="2951748"/>
            <a:ext cx="1616528" cy="561474"/>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ndara"/>
              <a:ea typeface="HGP明朝E" panose="02020900000000000000" pitchFamily="18" charset="-128"/>
              <a:cs typeface="+mn-cs"/>
            </a:endParaRPr>
          </a:p>
        </p:txBody>
      </p:sp>
    </p:spTree>
    <p:extLst>
      <p:ext uri="{BB962C8B-B14F-4D97-AF65-F5344CB8AC3E}">
        <p14:creationId xmlns:p14="http://schemas.microsoft.com/office/powerpoint/2010/main" val="1115625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サブタイトル 3"/>
          <p:cNvSpPr>
            <a:spLocks noGrp="1"/>
          </p:cNvSpPr>
          <p:nvPr>
            <p:ph type="subTitle" idx="1"/>
          </p:nvPr>
        </p:nvSpPr>
        <p:spPr>
          <a:xfrm>
            <a:off x="1903956" y="1365337"/>
            <a:ext cx="8317282" cy="4638421"/>
          </a:xfrm>
        </p:spPr>
        <p:txBody>
          <a:bodyPr>
            <a:normAutofit/>
          </a:bodyPr>
          <a:lstStyle/>
          <a:p>
            <a:pPr algn="l"/>
            <a:endParaRPr lang="en-US" altLang="ja-JP" sz="2000" dirty="0">
              <a:latin typeface="+mj-ea"/>
              <a:ea typeface="+mj-ea"/>
            </a:endParaRPr>
          </a:p>
        </p:txBody>
      </p:sp>
      <p:pic>
        <p:nvPicPr>
          <p:cNvPr id="5" name="図 4" descr="1　健康管理台帳（様式1）.pdf - Adobe Acrobat Reader DC"/>
          <p:cNvPicPr>
            <a:picLocks noChangeAspect="1"/>
          </p:cNvPicPr>
          <p:nvPr/>
        </p:nvPicPr>
        <p:blipFill rotWithShape="1">
          <a:blip r:embed="rId3">
            <a:extLst>
              <a:ext uri="{28A0092B-C50C-407E-A947-70E740481C1C}">
                <a14:useLocalDpi xmlns:a14="http://schemas.microsoft.com/office/drawing/2010/main" val="0"/>
              </a:ext>
            </a:extLst>
          </a:blip>
          <a:srcRect l="10762" t="29193" r="68147" b="44756"/>
          <a:stretch/>
        </p:blipFill>
        <p:spPr>
          <a:xfrm>
            <a:off x="2078650" y="1210759"/>
            <a:ext cx="7967894" cy="5472648"/>
          </a:xfrm>
          <a:prstGeom prst="rect">
            <a:avLst/>
          </a:prstGeom>
        </p:spPr>
      </p:pic>
      <p:sp>
        <p:nvSpPr>
          <p:cNvPr id="2" name="正方形/長方形 1"/>
          <p:cNvSpPr/>
          <p:nvPr/>
        </p:nvSpPr>
        <p:spPr>
          <a:xfrm>
            <a:off x="6596743" y="1812472"/>
            <a:ext cx="1616528" cy="487093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ndara"/>
              <a:ea typeface="HGP明朝E" panose="02020900000000000000" pitchFamily="18" charset="-128"/>
              <a:cs typeface="+mn-cs"/>
            </a:endParaRPr>
          </a:p>
        </p:txBody>
      </p:sp>
      <p:sp>
        <p:nvSpPr>
          <p:cNvPr id="7" name="タイトル 2"/>
          <p:cNvSpPr txBox="1">
            <a:spLocks/>
          </p:cNvSpPr>
          <p:nvPr/>
        </p:nvSpPr>
        <p:spPr>
          <a:xfrm>
            <a:off x="651120" y="511002"/>
            <a:ext cx="7061216" cy="553453"/>
          </a:xfrm>
          <a:prstGeom prst="rect">
            <a:avLst/>
          </a:prstGeom>
        </p:spPr>
        <p:txBody>
          <a:bodyPr vert="horz" lIns="91440" tIns="45720" rIns="91440" bIns="45720" rtlCol="0" anchor="b">
            <a:norm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３　健康管理台帳の記入方法</a:t>
            </a:r>
          </a:p>
        </p:txBody>
      </p:sp>
      <p:sp>
        <p:nvSpPr>
          <p:cNvPr id="8" name="正方形/長方形 7"/>
          <p:cNvSpPr/>
          <p:nvPr/>
        </p:nvSpPr>
        <p:spPr>
          <a:xfrm>
            <a:off x="6596743" y="3529264"/>
            <a:ext cx="1616528" cy="561474"/>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ndara"/>
              <a:ea typeface="HGP明朝E" panose="02020900000000000000" pitchFamily="18" charset="-128"/>
              <a:cs typeface="+mn-cs"/>
            </a:endParaRPr>
          </a:p>
        </p:txBody>
      </p:sp>
    </p:spTree>
    <p:extLst>
      <p:ext uri="{BB962C8B-B14F-4D97-AF65-F5344CB8AC3E}">
        <p14:creationId xmlns:p14="http://schemas.microsoft.com/office/powerpoint/2010/main" val="21379635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サブタイトル 3"/>
          <p:cNvSpPr>
            <a:spLocks noGrp="1"/>
          </p:cNvSpPr>
          <p:nvPr>
            <p:ph type="subTitle" idx="1"/>
          </p:nvPr>
        </p:nvSpPr>
        <p:spPr>
          <a:xfrm>
            <a:off x="1903956" y="1365337"/>
            <a:ext cx="8317282" cy="4638421"/>
          </a:xfrm>
        </p:spPr>
        <p:txBody>
          <a:bodyPr>
            <a:normAutofit/>
          </a:bodyPr>
          <a:lstStyle/>
          <a:p>
            <a:pPr algn="l"/>
            <a:endParaRPr lang="en-US" altLang="ja-JP" sz="2000" dirty="0">
              <a:latin typeface="+mj-ea"/>
              <a:ea typeface="+mj-ea"/>
            </a:endParaRPr>
          </a:p>
        </p:txBody>
      </p:sp>
      <p:pic>
        <p:nvPicPr>
          <p:cNvPr id="5" name="図 4" descr="1　健康管理台帳（様式1）.pdf - Adobe Acrobat Reader DC"/>
          <p:cNvPicPr>
            <a:picLocks noChangeAspect="1"/>
          </p:cNvPicPr>
          <p:nvPr/>
        </p:nvPicPr>
        <p:blipFill rotWithShape="1">
          <a:blip r:embed="rId3">
            <a:extLst>
              <a:ext uri="{28A0092B-C50C-407E-A947-70E740481C1C}">
                <a14:useLocalDpi xmlns:a14="http://schemas.microsoft.com/office/drawing/2010/main" val="0"/>
              </a:ext>
            </a:extLst>
          </a:blip>
          <a:srcRect l="10762" t="29193" r="68147" b="44756"/>
          <a:stretch/>
        </p:blipFill>
        <p:spPr>
          <a:xfrm>
            <a:off x="2078650" y="1210759"/>
            <a:ext cx="7967894" cy="5472648"/>
          </a:xfrm>
          <a:prstGeom prst="rect">
            <a:avLst/>
          </a:prstGeom>
        </p:spPr>
      </p:pic>
      <p:sp>
        <p:nvSpPr>
          <p:cNvPr id="2" name="正方形/長方形 1"/>
          <p:cNvSpPr/>
          <p:nvPr/>
        </p:nvSpPr>
        <p:spPr>
          <a:xfrm>
            <a:off x="8216995" y="1812472"/>
            <a:ext cx="1616528" cy="487093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ndara"/>
              <a:ea typeface="HGP明朝E" panose="02020900000000000000" pitchFamily="18" charset="-128"/>
              <a:cs typeface="+mn-cs"/>
            </a:endParaRPr>
          </a:p>
        </p:txBody>
      </p:sp>
      <p:sp>
        <p:nvSpPr>
          <p:cNvPr id="7" name="タイトル 2"/>
          <p:cNvSpPr txBox="1">
            <a:spLocks/>
          </p:cNvSpPr>
          <p:nvPr/>
        </p:nvSpPr>
        <p:spPr>
          <a:xfrm>
            <a:off x="651120" y="511002"/>
            <a:ext cx="7061216" cy="553453"/>
          </a:xfrm>
          <a:prstGeom prst="rect">
            <a:avLst/>
          </a:prstGeom>
        </p:spPr>
        <p:txBody>
          <a:bodyPr vert="horz" lIns="91440" tIns="45720" rIns="91440" bIns="45720" rtlCol="0" anchor="b">
            <a:norm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３　健康管理台帳の記入方法</a:t>
            </a:r>
          </a:p>
        </p:txBody>
      </p:sp>
    </p:spTree>
    <p:extLst>
      <p:ext uri="{BB962C8B-B14F-4D97-AF65-F5344CB8AC3E}">
        <p14:creationId xmlns:p14="http://schemas.microsoft.com/office/powerpoint/2010/main" val="20591837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1　健康管理台帳（様式1）.pdf - Adobe Acrobat Reader DC"/>
          <p:cNvPicPr>
            <a:picLocks noChangeAspect="1"/>
          </p:cNvPicPr>
          <p:nvPr/>
        </p:nvPicPr>
        <p:blipFill rotWithShape="1">
          <a:blip r:embed="rId3">
            <a:extLst>
              <a:ext uri="{28A0092B-C50C-407E-A947-70E740481C1C}">
                <a14:useLocalDpi xmlns:a14="http://schemas.microsoft.com/office/drawing/2010/main" val="0"/>
              </a:ext>
            </a:extLst>
          </a:blip>
          <a:srcRect l="10549" t="30147" r="53885" b="45211"/>
          <a:stretch/>
        </p:blipFill>
        <p:spPr>
          <a:xfrm>
            <a:off x="1214116" y="1243263"/>
            <a:ext cx="9866921" cy="5269832"/>
          </a:xfrm>
          <a:prstGeom prst="rect">
            <a:avLst/>
          </a:prstGeom>
        </p:spPr>
      </p:pic>
      <p:sp>
        <p:nvSpPr>
          <p:cNvPr id="6" name="タイトル 2"/>
          <p:cNvSpPr txBox="1">
            <a:spLocks/>
          </p:cNvSpPr>
          <p:nvPr/>
        </p:nvSpPr>
        <p:spPr>
          <a:xfrm>
            <a:off x="651120" y="511002"/>
            <a:ext cx="7061216" cy="553453"/>
          </a:xfrm>
          <a:prstGeom prst="rect">
            <a:avLst/>
          </a:prstGeom>
        </p:spPr>
        <p:txBody>
          <a:bodyPr vert="horz" lIns="91440" tIns="45720" rIns="91440" bIns="45720" rtlCol="0" anchor="b">
            <a:norm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３　健康管理台帳の記入方法</a:t>
            </a:r>
          </a:p>
        </p:txBody>
      </p:sp>
      <p:sp>
        <p:nvSpPr>
          <p:cNvPr id="8" name="正方形/長方形 7"/>
          <p:cNvSpPr/>
          <p:nvPr/>
        </p:nvSpPr>
        <p:spPr>
          <a:xfrm>
            <a:off x="6753727" y="1604211"/>
            <a:ext cx="4267200" cy="490888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ndara"/>
              <a:ea typeface="HGP明朝E" panose="02020900000000000000" pitchFamily="18" charset="-128"/>
              <a:cs typeface="+mn-cs"/>
            </a:endParaRPr>
          </a:p>
        </p:txBody>
      </p:sp>
    </p:spTree>
    <p:extLst>
      <p:ext uri="{BB962C8B-B14F-4D97-AF65-F5344CB8AC3E}">
        <p14:creationId xmlns:p14="http://schemas.microsoft.com/office/powerpoint/2010/main" val="4007731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1　健康管理台帳（様式1）.pdf - Adobe Acrobat Reader DC"/>
          <p:cNvPicPr>
            <a:picLocks noChangeAspect="1"/>
          </p:cNvPicPr>
          <p:nvPr/>
        </p:nvPicPr>
        <p:blipFill rotWithShape="1">
          <a:blip r:embed="rId3">
            <a:extLst>
              <a:ext uri="{28A0092B-C50C-407E-A947-70E740481C1C}">
                <a14:useLocalDpi xmlns:a14="http://schemas.microsoft.com/office/drawing/2010/main" val="0"/>
              </a:ext>
            </a:extLst>
          </a:blip>
          <a:srcRect l="10549" t="30147" r="53885" b="45211"/>
          <a:stretch/>
        </p:blipFill>
        <p:spPr>
          <a:xfrm>
            <a:off x="1214116" y="1243263"/>
            <a:ext cx="9866921" cy="5269832"/>
          </a:xfrm>
          <a:prstGeom prst="rect">
            <a:avLst/>
          </a:prstGeom>
        </p:spPr>
      </p:pic>
      <p:sp>
        <p:nvSpPr>
          <p:cNvPr id="6" name="タイトル 2"/>
          <p:cNvSpPr txBox="1">
            <a:spLocks/>
          </p:cNvSpPr>
          <p:nvPr/>
        </p:nvSpPr>
        <p:spPr>
          <a:xfrm>
            <a:off x="651120" y="511002"/>
            <a:ext cx="7061216" cy="553453"/>
          </a:xfrm>
          <a:prstGeom prst="rect">
            <a:avLst/>
          </a:prstGeom>
        </p:spPr>
        <p:txBody>
          <a:bodyPr vert="horz" lIns="91440" tIns="45720" rIns="91440" bIns="45720" rtlCol="0" anchor="b">
            <a:norm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３　健康管理台帳の記入方法</a:t>
            </a:r>
          </a:p>
        </p:txBody>
      </p:sp>
      <p:sp>
        <p:nvSpPr>
          <p:cNvPr id="8" name="正方形/長方形 7"/>
          <p:cNvSpPr/>
          <p:nvPr/>
        </p:nvSpPr>
        <p:spPr>
          <a:xfrm>
            <a:off x="6753727" y="1604211"/>
            <a:ext cx="4267200" cy="490888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ndara"/>
              <a:ea typeface="HGP明朝E" panose="02020900000000000000" pitchFamily="18" charset="-128"/>
              <a:cs typeface="+mn-cs"/>
            </a:endParaRPr>
          </a:p>
        </p:txBody>
      </p:sp>
      <p:sp>
        <p:nvSpPr>
          <p:cNvPr id="2" name="正方形/長方形 1"/>
          <p:cNvSpPr/>
          <p:nvPr/>
        </p:nvSpPr>
        <p:spPr>
          <a:xfrm>
            <a:off x="6753727" y="3641559"/>
            <a:ext cx="4267200" cy="465220"/>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ndara"/>
              <a:ea typeface="HGP明朝E" panose="02020900000000000000" pitchFamily="18" charset="-128"/>
              <a:cs typeface="+mn-cs"/>
            </a:endParaRPr>
          </a:p>
        </p:txBody>
      </p:sp>
    </p:spTree>
    <p:extLst>
      <p:ext uri="{BB962C8B-B14F-4D97-AF65-F5344CB8AC3E}">
        <p14:creationId xmlns:p14="http://schemas.microsoft.com/office/powerpoint/2010/main" val="38338044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ctrTitle"/>
          </p:nvPr>
        </p:nvSpPr>
        <p:spPr/>
        <p:txBody>
          <a:bodyPr/>
          <a:lstStyle/>
          <a:p>
            <a:endParaRPr kumimoji="1" lang="ja-JP" altLang="en-US"/>
          </a:p>
        </p:txBody>
      </p:sp>
      <p:sp>
        <p:nvSpPr>
          <p:cNvPr id="6" name="タイトル 2"/>
          <p:cNvSpPr txBox="1">
            <a:spLocks/>
          </p:cNvSpPr>
          <p:nvPr/>
        </p:nvSpPr>
        <p:spPr>
          <a:xfrm>
            <a:off x="651120" y="511002"/>
            <a:ext cx="7061216" cy="553453"/>
          </a:xfrm>
          <a:prstGeom prst="rect">
            <a:avLst/>
          </a:prstGeom>
        </p:spPr>
        <p:txBody>
          <a:bodyPr vert="horz" lIns="91440" tIns="45720" rIns="91440" bIns="45720" rtlCol="0" anchor="b">
            <a:norm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３　健康管理台帳の記入方法</a:t>
            </a:r>
          </a:p>
        </p:txBody>
      </p:sp>
      <p:pic>
        <p:nvPicPr>
          <p:cNvPr id="8" name="図 7" descr="1　健康管理台帳（様式1）.pdf - Adobe Acrobat Reader DC"/>
          <p:cNvPicPr>
            <a:picLocks noChangeAspect="1"/>
          </p:cNvPicPr>
          <p:nvPr/>
        </p:nvPicPr>
        <p:blipFill rotWithShape="1">
          <a:blip r:embed="rId3">
            <a:extLst>
              <a:ext uri="{28A0092B-C50C-407E-A947-70E740481C1C}">
                <a14:useLocalDpi xmlns:a14="http://schemas.microsoft.com/office/drawing/2010/main" val="0"/>
              </a:ext>
            </a:extLst>
          </a:blip>
          <a:srcRect l="10142" t="28869" r="43052" b="45425"/>
          <a:stretch/>
        </p:blipFill>
        <p:spPr>
          <a:xfrm>
            <a:off x="793329" y="1216855"/>
            <a:ext cx="10862014" cy="4983419"/>
          </a:xfrm>
          <a:prstGeom prst="rect">
            <a:avLst/>
          </a:prstGeom>
        </p:spPr>
      </p:pic>
      <p:sp>
        <p:nvSpPr>
          <p:cNvPr id="7" name="正方形/長方形 6"/>
          <p:cNvSpPr/>
          <p:nvPr/>
        </p:nvSpPr>
        <p:spPr>
          <a:xfrm>
            <a:off x="8871284" y="1720516"/>
            <a:ext cx="2784059" cy="447975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ndara"/>
              <a:ea typeface="HGP明朝E" panose="02020900000000000000" pitchFamily="18" charset="-128"/>
              <a:cs typeface="+mn-cs"/>
            </a:endParaRPr>
          </a:p>
        </p:txBody>
      </p:sp>
    </p:spTree>
    <p:extLst>
      <p:ext uri="{BB962C8B-B14F-4D97-AF65-F5344CB8AC3E}">
        <p14:creationId xmlns:p14="http://schemas.microsoft.com/office/powerpoint/2010/main" val="16802180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サブタイトル 3"/>
          <p:cNvSpPr>
            <a:spLocks noGrp="1"/>
          </p:cNvSpPr>
          <p:nvPr>
            <p:ph type="subTitle" idx="1"/>
          </p:nvPr>
        </p:nvSpPr>
        <p:spPr>
          <a:xfrm>
            <a:off x="2617941" y="1227221"/>
            <a:ext cx="6526060" cy="4776537"/>
          </a:xfrm>
        </p:spPr>
        <p:txBody>
          <a:bodyPr>
            <a:normAutofit/>
          </a:bodyPr>
          <a:lstStyle/>
          <a:p>
            <a:pPr algn="l"/>
            <a:endParaRPr lang="en-US" altLang="ja-JP" sz="2000" dirty="0">
              <a:latin typeface="+mj-ea"/>
              <a:ea typeface="+mj-ea"/>
            </a:endParaRPr>
          </a:p>
        </p:txBody>
      </p:sp>
      <p:pic>
        <p:nvPicPr>
          <p:cNvPr id="2" name="図 1" descr="1　健康管理台帳（様式1）.pdf - Adobe Acrobat Reader DC"/>
          <p:cNvPicPr>
            <a:picLocks noChangeAspect="1"/>
          </p:cNvPicPr>
          <p:nvPr/>
        </p:nvPicPr>
        <p:blipFill rotWithShape="1">
          <a:blip r:embed="rId3">
            <a:extLst>
              <a:ext uri="{28A0092B-C50C-407E-A947-70E740481C1C}">
                <a14:useLocalDpi xmlns:a14="http://schemas.microsoft.com/office/drawing/2010/main" val="0"/>
              </a:ext>
            </a:extLst>
          </a:blip>
          <a:srcRect l="44334" t="31870" r="32823" b="28307"/>
          <a:stretch/>
        </p:blipFill>
        <p:spPr>
          <a:xfrm>
            <a:off x="2277979" y="1064455"/>
            <a:ext cx="7204444" cy="5673605"/>
          </a:xfrm>
          <a:prstGeom prst="rect">
            <a:avLst/>
          </a:prstGeom>
        </p:spPr>
      </p:pic>
      <p:sp>
        <p:nvSpPr>
          <p:cNvPr id="7" name="タイトル 2"/>
          <p:cNvSpPr txBox="1">
            <a:spLocks/>
          </p:cNvSpPr>
          <p:nvPr/>
        </p:nvSpPr>
        <p:spPr>
          <a:xfrm>
            <a:off x="651120" y="511002"/>
            <a:ext cx="7061216" cy="553453"/>
          </a:xfrm>
          <a:prstGeom prst="rect">
            <a:avLst/>
          </a:prstGeom>
        </p:spPr>
        <p:txBody>
          <a:bodyPr vert="horz" lIns="91440" tIns="45720" rIns="91440" bIns="45720" rtlCol="0" anchor="b">
            <a:norm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３　健康管理台帳の記入方法</a:t>
            </a:r>
          </a:p>
        </p:txBody>
      </p:sp>
      <p:sp>
        <p:nvSpPr>
          <p:cNvPr id="3" name="正方形/長方形 2"/>
          <p:cNvSpPr/>
          <p:nvPr/>
        </p:nvSpPr>
        <p:spPr>
          <a:xfrm>
            <a:off x="2617941" y="1227221"/>
            <a:ext cx="1376543" cy="551083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ndara"/>
              <a:ea typeface="HGP明朝E" panose="02020900000000000000" pitchFamily="18" charset="-128"/>
              <a:cs typeface="+mn-cs"/>
            </a:endParaRPr>
          </a:p>
        </p:txBody>
      </p:sp>
    </p:spTree>
    <p:extLst>
      <p:ext uri="{BB962C8B-B14F-4D97-AF65-F5344CB8AC3E}">
        <p14:creationId xmlns:p14="http://schemas.microsoft.com/office/powerpoint/2010/main" val="20329150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サブタイトル 3"/>
          <p:cNvSpPr>
            <a:spLocks noGrp="1"/>
          </p:cNvSpPr>
          <p:nvPr>
            <p:ph type="subTitle" idx="1"/>
          </p:nvPr>
        </p:nvSpPr>
        <p:spPr>
          <a:xfrm>
            <a:off x="2617941" y="1227221"/>
            <a:ext cx="6526060" cy="4776537"/>
          </a:xfrm>
        </p:spPr>
        <p:txBody>
          <a:bodyPr>
            <a:normAutofit/>
          </a:bodyPr>
          <a:lstStyle/>
          <a:p>
            <a:pPr algn="l"/>
            <a:endParaRPr lang="en-US" altLang="ja-JP" sz="2000" dirty="0">
              <a:latin typeface="+mj-ea"/>
              <a:ea typeface="+mj-ea"/>
            </a:endParaRPr>
          </a:p>
        </p:txBody>
      </p:sp>
      <p:pic>
        <p:nvPicPr>
          <p:cNvPr id="2" name="図 1" descr="1　健康管理台帳（様式1）.pdf - Adobe Acrobat Reader DC"/>
          <p:cNvPicPr>
            <a:picLocks noChangeAspect="1"/>
          </p:cNvPicPr>
          <p:nvPr/>
        </p:nvPicPr>
        <p:blipFill rotWithShape="1">
          <a:blip r:embed="rId3">
            <a:extLst>
              <a:ext uri="{28A0092B-C50C-407E-A947-70E740481C1C}">
                <a14:useLocalDpi xmlns:a14="http://schemas.microsoft.com/office/drawing/2010/main" val="0"/>
              </a:ext>
            </a:extLst>
          </a:blip>
          <a:srcRect l="44334" t="31870" r="32823" b="28307"/>
          <a:stretch/>
        </p:blipFill>
        <p:spPr>
          <a:xfrm>
            <a:off x="2277979" y="1064455"/>
            <a:ext cx="7204444" cy="5673605"/>
          </a:xfrm>
          <a:prstGeom prst="rect">
            <a:avLst/>
          </a:prstGeom>
        </p:spPr>
      </p:pic>
      <p:sp>
        <p:nvSpPr>
          <p:cNvPr id="7" name="タイトル 2"/>
          <p:cNvSpPr txBox="1">
            <a:spLocks/>
          </p:cNvSpPr>
          <p:nvPr/>
        </p:nvSpPr>
        <p:spPr>
          <a:xfrm>
            <a:off x="651120" y="511002"/>
            <a:ext cx="7061216" cy="553453"/>
          </a:xfrm>
          <a:prstGeom prst="rect">
            <a:avLst/>
          </a:prstGeom>
        </p:spPr>
        <p:txBody>
          <a:bodyPr vert="horz" lIns="91440" tIns="45720" rIns="91440" bIns="45720" rtlCol="0" anchor="b">
            <a:norm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３　健康管理台帳の記入方法</a:t>
            </a:r>
          </a:p>
        </p:txBody>
      </p:sp>
      <p:sp>
        <p:nvSpPr>
          <p:cNvPr id="3" name="正方形/長方形 2"/>
          <p:cNvSpPr/>
          <p:nvPr/>
        </p:nvSpPr>
        <p:spPr>
          <a:xfrm>
            <a:off x="3882189" y="1227221"/>
            <a:ext cx="987810" cy="551083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ndara"/>
              <a:ea typeface="HGP明朝E" panose="02020900000000000000" pitchFamily="18" charset="-128"/>
              <a:cs typeface="+mn-cs"/>
            </a:endParaRPr>
          </a:p>
        </p:txBody>
      </p:sp>
    </p:spTree>
    <p:extLst>
      <p:ext uri="{BB962C8B-B14F-4D97-AF65-F5344CB8AC3E}">
        <p14:creationId xmlns:p14="http://schemas.microsoft.com/office/powerpoint/2010/main" val="144731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899160" y="324851"/>
            <a:ext cx="10376433" cy="637676"/>
          </a:xfrm>
        </p:spPr>
        <p:txBody>
          <a:bodyPr>
            <a:normAutofit/>
          </a:bodyPr>
          <a:lstStyle/>
          <a:p>
            <a:r>
              <a:rPr lang="ja-JP" altLang="en-US" sz="2800" dirty="0">
                <a:solidFill>
                  <a:schemeClr val="tx1"/>
                </a:solidFill>
                <a:latin typeface="ＭＳ ゴシック" panose="020B0609070205080204" pitchFamily="49" charset="-128"/>
                <a:ea typeface="ＭＳ ゴシック" panose="020B0609070205080204" pitchFamily="49" charset="-128"/>
              </a:rPr>
              <a:t>１　養護と教育の基本について</a:t>
            </a:r>
            <a:endParaRPr kumimoji="1" lang="ja-JP" altLang="en-US" sz="2800" dirty="0">
              <a:solidFill>
                <a:schemeClr val="tx1"/>
              </a:solidFill>
              <a:latin typeface="ＭＳ ゴシック" panose="020B0609070205080204" pitchFamily="49" charset="-128"/>
              <a:ea typeface="ＭＳ ゴシック" panose="020B0609070205080204" pitchFamily="49" charset="-128"/>
            </a:endParaRPr>
          </a:p>
        </p:txBody>
      </p:sp>
      <p:sp>
        <p:nvSpPr>
          <p:cNvPr id="5" name="角丸四角形 4"/>
          <p:cNvSpPr/>
          <p:nvPr/>
        </p:nvSpPr>
        <p:spPr>
          <a:xfrm>
            <a:off x="619624" y="1215189"/>
            <a:ext cx="10948738" cy="536608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テキスト ボックス 23"/>
          <p:cNvSpPr txBox="1"/>
          <p:nvPr/>
        </p:nvSpPr>
        <p:spPr>
          <a:xfrm>
            <a:off x="1160444" y="2143905"/>
            <a:ext cx="9853863" cy="3108543"/>
          </a:xfrm>
          <a:prstGeom prst="rect">
            <a:avLst/>
          </a:prstGeom>
          <a:solidFill>
            <a:schemeClr val="accent4">
              <a:lumMod val="60000"/>
              <a:lumOff val="40000"/>
            </a:schemeClr>
          </a:solidFill>
        </p:spPr>
        <p:txBody>
          <a:bodyPr wrap="square" rtlCol="0">
            <a:spAutoFit/>
          </a:bodyPr>
          <a:lstStyle/>
          <a:p>
            <a:endParaRPr kumimoji="1" lang="ja-JP" altLang="en-US" b="1" dirty="0">
              <a:latin typeface="ＭＳ ゴシック" panose="020B0609070205080204" pitchFamily="49" charset="-128"/>
              <a:ea typeface="ＭＳ ゴシック" panose="020B0609070205080204" pitchFamily="49" charset="-128"/>
            </a:endParaRPr>
          </a:p>
          <a:p>
            <a:endParaRPr kumimoji="1" lang="ja-JP" altLang="en-US" b="1" dirty="0">
              <a:latin typeface="ＭＳ ゴシック" panose="020B0609070205080204" pitchFamily="49" charset="-128"/>
              <a:ea typeface="ＭＳ ゴシック" panose="020B0609070205080204" pitchFamily="49" charset="-128"/>
            </a:endParaRPr>
          </a:p>
          <a:p>
            <a:r>
              <a:rPr kumimoji="1" lang="en-US" altLang="ja-JP" sz="2000" b="1" dirty="0">
                <a:latin typeface="ＭＳ ゴシック" panose="020B0609070205080204" pitchFamily="49" charset="-128"/>
                <a:ea typeface="ＭＳ ゴシック" panose="020B0609070205080204" pitchFamily="49" charset="-128"/>
              </a:rPr>
              <a:t>【</a:t>
            </a:r>
            <a:r>
              <a:rPr kumimoji="1" lang="ja-JP" altLang="en-US" sz="2000" b="1" dirty="0">
                <a:latin typeface="ＭＳ ゴシック" panose="020B0609070205080204" pitchFamily="49" charset="-128"/>
                <a:ea typeface="ＭＳ ゴシック" panose="020B0609070205080204" pitchFamily="49" charset="-128"/>
              </a:rPr>
              <a:t>養護の理念</a:t>
            </a:r>
            <a:r>
              <a:rPr kumimoji="1" lang="en-US" altLang="ja-JP" sz="2000" b="1" dirty="0">
                <a:latin typeface="ＭＳ ゴシック" panose="020B0609070205080204" pitchFamily="49" charset="-128"/>
                <a:ea typeface="ＭＳ ゴシック" panose="020B0609070205080204" pitchFamily="49" charset="-128"/>
              </a:rPr>
              <a:t>】</a:t>
            </a:r>
          </a:p>
          <a:p>
            <a:r>
              <a:rPr kumimoji="1" lang="ja-JP" altLang="en-US" sz="2000" b="1" dirty="0">
                <a:latin typeface="ＭＳ ゴシック" panose="020B0609070205080204" pitchFamily="49" charset="-128"/>
                <a:ea typeface="ＭＳ ゴシック" panose="020B0609070205080204" pitchFamily="49" charset="-128"/>
              </a:rPr>
              <a:t>　　保育における養護とは，子どもの生命の保持及び情緒の安定を図るために保育士等が行う援助や関わりであり，保育所における保育は，養護及び教育を一体的に行うことをその特性とするものである。保育所における保育全体を通じて，養護に関するねらい及び内容を踏まえた保育が展開されなければならない</a:t>
            </a:r>
            <a:endParaRPr kumimoji="1" lang="en-US" altLang="ja-JP" sz="2000" b="1" dirty="0">
              <a:latin typeface="ＭＳ ゴシック" panose="020B0609070205080204" pitchFamily="49" charset="-128"/>
              <a:ea typeface="ＭＳ ゴシック" panose="020B0609070205080204" pitchFamily="49" charset="-128"/>
            </a:endParaRPr>
          </a:p>
          <a:p>
            <a:r>
              <a:rPr kumimoji="1" lang="ja-JP" altLang="en-US" sz="2000" b="1" dirty="0">
                <a:latin typeface="ＭＳ ゴシック" panose="020B0609070205080204" pitchFamily="49" charset="-128"/>
                <a:ea typeface="ＭＳ ゴシック" panose="020B0609070205080204" pitchFamily="49" charset="-128"/>
              </a:rPr>
              <a:t>　　　　　　　　　（保育所保育指針　第１章総則　２養護に関する基本的事項）</a:t>
            </a:r>
          </a:p>
          <a:p>
            <a:endParaRPr kumimoji="1" lang="ja-JP" altLang="en-US" sz="2000" b="1" dirty="0">
              <a:latin typeface="ＭＳ ゴシック" panose="020B0609070205080204" pitchFamily="49" charset="-128"/>
              <a:ea typeface="ＭＳ ゴシック" panose="020B0609070205080204" pitchFamily="49" charset="-128"/>
            </a:endParaRPr>
          </a:p>
          <a:p>
            <a:endParaRPr kumimoji="1" lang="ja-JP" altLang="en-US" sz="2000" b="1"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1990632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サブタイトル 3"/>
          <p:cNvSpPr>
            <a:spLocks noGrp="1"/>
          </p:cNvSpPr>
          <p:nvPr>
            <p:ph type="subTitle" idx="1"/>
          </p:nvPr>
        </p:nvSpPr>
        <p:spPr>
          <a:xfrm>
            <a:off x="2617941" y="1227221"/>
            <a:ext cx="6526060" cy="4776537"/>
          </a:xfrm>
        </p:spPr>
        <p:txBody>
          <a:bodyPr>
            <a:normAutofit/>
          </a:bodyPr>
          <a:lstStyle/>
          <a:p>
            <a:pPr algn="l"/>
            <a:endParaRPr lang="en-US" altLang="ja-JP" sz="2000" dirty="0">
              <a:latin typeface="+mj-ea"/>
              <a:ea typeface="+mj-ea"/>
            </a:endParaRPr>
          </a:p>
        </p:txBody>
      </p:sp>
      <p:pic>
        <p:nvPicPr>
          <p:cNvPr id="2" name="図 1" descr="1　健康管理台帳（様式1）.pdf - Adobe Acrobat Reader DC"/>
          <p:cNvPicPr>
            <a:picLocks noChangeAspect="1"/>
          </p:cNvPicPr>
          <p:nvPr/>
        </p:nvPicPr>
        <p:blipFill rotWithShape="1">
          <a:blip r:embed="rId3">
            <a:extLst>
              <a:ext uri="{28A0092B-C50C-407E-A947-70E740481C1C}">
                <a14:useLocalDpi xmlns:a14="http://schemas.microsoft.com/office/drawing/2010/main" val="0"/>
              </a:ext>
            </a:extLst>
          </a:blip>
          <a:srcRect l="44334" t="31870" r="32823" b="28307"/>
          <a:stretch/>
        </p:blipFill>
        <p:spPr>
          <a:xfrm>
            <a:off x="2277979" y="1064455"/>
            <a:ext cx="7204444" cy="5673605"/>
          </a:xfrm>
          <a:prstGeom prst="rect">
            <a:avLst/>
          </a:prstGeom>
        </p:spPr>
      </p:pic>
      <p:sp>
        <p:nvSpPr>
          <p:cNvPr id="7" name="タイトル 2"/>
          <p:cNvSpPr txBox="1">
            <a:spLocks/>
          </p:cNvSpPr>
          <p:nvPr/>
        </p:nvSpPr>
        <p:spPr>
          <a:xfrm>
            <a:off x="651120" y="511002"/>
            <a:ext cx="7061216" cy="553453"/>
          </a:xfrm>
          <a:prstGeom prst="rect">
            <a:avLst/>
          </a:prstGeom>
        </p:spPr>
        <p:txBody>
          <a:bodyPr vert="horz" lIns="91440" tIns="45720" rIns="91440" bIns="45720" rtlCol="0" anchor="b">
            <a:norm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３　健康管理台帳の記入方法</a:t>
            </a:r>
          </a:p>
        </p:txBody>
      </p:sp>
      <p:sp>
        <p:nvSpPr>
          <p:cNvPr id="3" name="正方形/長方形 2"/>
          <p:cNvSpPr/>
          <p:nvPr/>
        </p:nvSpPr>
        <p:spPr>
          <a:xfrm>
            <a:off x="4748463" y="1145838"/>
            <a:ext cx="1523999" cy="551083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ndara"/>
              <a:ea typeface="HGP明朝E" panose="02020900000000000000" pitchFamily="18" charset="-128"/>
              <a:cs typeface="+mn-cs"/>
            </a:endParaRPr>
          </a:p>
        </p:txBody>
      </p:sp>
    </p:spTree>
    <p:extLst>
      <p:ext uri="{BB962C8B-B14F-4D97-AF65-F5344CB8AC3E}">
        <p14:creationId xmlns:p14="http://schemas.microsoft.com/office/powerpoint/2010/main" val="25940107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サブタイトル 3"/>
          <p:cNvSpPr>
            <a:spLocks noGrp="1"/>
          </p:cNvSpPr>
          <p:nvPr>
            <p:ph type="subTitle" idx="1"/>
          </p:nvPr>
        </p:nvSpPr>
        <p:spPr>
          <a:xfrm>
            <a:off x="661738" y="1503947"/>
            <a:ext cx="10876546" cy="4499811"/>
          </a:xfrm>
        </p:spPr>
        <p:txBody>
          <a:bodyPr>
            <a:normAutofit/>
          </a:bodyPr>
          <a:lstStyle/>
          <a:p>
            <a:pPr algn="l"/>
            <a:endParaRPr lang="en-US" altLang="ja-JP" sz="2000" dirty="0">
              <a:latin typeface="+mj-ea"/>
              <a:ea typeface="+mj-ea"/>
            </a:endParaRPr>
          </a:p>
        </p:txBody>
      </p:sp>
      <p:pic>
        <p:nvPicPr>
          <p:cNvPr id="5" name="図 4" descr="1　健康管理台帳（様式1）.pdf - Adobe Acrobat Reader DC"/>
          <p:cNvPicPr>
            <a:picLocks noChangeAspect="1"/>
          </p:cNvPicPr>
          <p:nvPr/>
        </p:nvPicPr>
        <p:blipFill rotWithShape="1">
          <a:blip r:embed="rId3">
            <a:extLst>
              <a:ext uri="{28A0092B-C50C-407E-A947-70E740481C1C}">
                <a14:useLocalDpi xmlns:a14="http://schemas.microsoft.com/office/drawing/2010/main" val="0"/>
              </a:ext>
            </a:extLst>
          </a:blip>
          <a:srcRect l="10142" t="28869" r="42693" b="45425"/>
          <a:stretch/>
        </p:blipFill>
        <p:spPr>
          <a:xfrm>
            <a:off x="378432" y="1195739"/>
            <a:ext cx="11435135" cy="5172977"/>
          </a:xfrm>
          <a:prstGeom prst="rect">
            <a:avLst/>
          </a:prstGeom>
        </p:spPr>
      </p:pic>
      <p:sp>
        <p:nvSpPr>
          <p:cNvPr id="6" name="タイトル 2"/>
          <p:cNvSpPr txBox="1">
            <a:spLocks/>
          </p:cNvSpPr>
          <p:nvPr/>
        </p:nvSpPr>
        <p:spPr>
          <a:xfrm>
            <a:off x="651120" y="511002"/>
            <a:ext cx="7061216" cy="553453"/>
          </a:xfrm>
          <a:prstGeom prst="rect">
            <a:avLst/>
          </a:prstGeom>
        </p:spPr>
        <p:txBody>
          <a:bodyPr vert="horz" lIns="91440" tIns="45720" rIns="91440" bIns="45720" rtlCol="0" anchor="b">
            <a:norm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３　健康管理台帳の記入方法</a:t>
            </a:r>
          </a:p>
        </p:txBody>
      </p:sp>
      <p:sp>
        <p:nvSpPr>
          <p:cNvPr id="7" name="正方形/長方形 6"/>
          <p:cNvSpPr/>
          <p:nvPr/>
        </p:nvSpPr>
        <p:spPr>
          <a:xfrm>
            <a:off x="3336759" y="1909011"/>
            <a:ext cx="2117558" cy="458804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ndara"/>
              <a:ea typeface="HGP明朝E" panose="02020900000000000000" pitchFamily="18" charset="-128"/>
              <a:cs typeface="+mn-cs"/>
            </a:endParaRPr>
          </a:p>
        </p:txBody>
      </p:sp>
    </p:spTree>
    <p:extLst>
      <p:ext uri="{BB962C8B-B14F-4D97-AF65-F5344CB8AC3E}">
        <p14:creationId xmlns:p14="http://schemas.microsoft.com/office/powerpoint/2010/main" val="19991167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サブタイトル 3"/>
          <p:cNvSpPr>
            <a:spLocks noGrp="1"/>
          </p:cNvSpPr>
          <p:nvPr>
            <p:ph type="subTitle" idx="1"/>
          </p:nvPr>
        </p:nvSpPr>
        <p:spPr>
          <a:xfrm>
            <a:off x="661738" y="1503947"/>
            <a:ext cx="10876546" cy="4499811"/>
          </a:xfrm>
        </p:spPr>
        <p:txBody>
          <a:bodyPr>
            <a:normAutofit/>
          </a:bodyPr>
          <a:lstStyle/>
          <a:p>
            <a:pPr algn="l"/>
            <a:endParaRPr lang="en-US" altLang="ja-JP" sz="2000" dirty="0">
              <a:latin typeface="+mj-ea"/>
              <a:ea typeface="+mj-ea"/>
            </a:endParaRPr>
          </a:p>
        </p:txBody>
      </p:sp>
      <p:pic>
        <p:nvPicPr>
          <p:cNvPr id="5" name="図 4" descr="1　健康管理台帳（様式1）.pdf - Adobe Acrobat Reader DC"/>
          <p:cNvPicPr>
            <a:picLocks noChangeAspect="1"/>
          </p:cNvPicPr>
          <p:nvPr/>
        </p:nvPicPr>
        <p:blipFill rotWithShape="1">
          <a:blip r:embed="rId3">
            <a:extLst>
              <a:ext uri="{28A0092B-C50C-407E-A947-70E740481C1C}">
                <a14:useLocalDpi xmlns:a14="http://schemas.microsoft.com/office/drawing/2010/main" val="0"/>
              </a:ext>
            </a:extLst>
          </a:blip>
          <a:srcRect l="10142" t="28869" r="42693" b="45425"/>
          <a:stretch/>
        </p:blipFill>
        <p:spPr>
          <a:xfrm>
            <a:off x="378432" y="1195739"/>
            <a:ext cx="11435135" cy="5172977"/>
          </a:xfrm>
          <a:prstGeom prst="rect">
            <a:avLst/>
          </a:prstGeom>
        </p:spPr>
      </p:pic>
      <p:sp>
        <p:nvSpPr>
          <p:cNvPr id="6" name="タイトル 2"/>
          <p:cNvSpPr txBox="1">
            <a:spLocks/>
          </p:cNvSpPr>
          <p:nvPr/>
        </p:nvSpPr>
        <p:spPr>
          <a:xfrm>
            <a:off x="651120" y="511002"/>
            <a:ext cx="7061216" cy="553453"/>
          </a:xfrm>
          <a:prstGeom prst="rect">
            <a:avLst/>
          </a:prstGeom>
        </p:spPr>
        <p:txBody>
          <a:bodyPr vert="horz" lIns="91440" tIns="45720" rIns="91440" bIns="45720" rtlCol="0" anchor="b">
            <a:norm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３　健康管理台帳の記入方法</a:t>
            </a:r>
          </a:p>
        </p:txBody>
      </p:sp>
      <p:sp>
        <p:nvSpPr>
          <p:cNvPr id="7" name="正方形/長方形 6"/>
          <p:cNvSpPr/>
          <p:nvPr/>
        </p:nvSpPr>
        <p:spPr>
          <a:xfrm>
            <a:off x="5466440" y="1911958"/>
            <a:ext cx="6212213" cy="458804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ndara"/>
              <a:ea typeface="HGP明朝E" panose="02020900000000000000" pitchFamily="18" charset="-128"/>
              <a:cs typeface="+mn-cs"/>
            </a:endParaRPr>
          </a:p>
        </p:txBody>
      </p:sp>
    </p:spTree>
    <p:extLst>
      <p:ext uri="{BB962C8B-B14F-4D97-AF65-F5344CB8AC3E}">
        <p14:creationId xmlns:p14="http://schemas.microsoft.com/office/powerpoint/2010/main" val="21660331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サブタイトル 3"/>
          <p:cNvSpPr>
            <a:spLocks noGrp="1"/>
          </p:cNvSpPr>
          <p:nvPr>
            <p:ph type="subTitle" idx="1"/>
          </p:nvPr>
        </p:nvSpPr>
        <p:spPr>
          <a:xfrm>
            <a:off x="2617941" y="1227221"/>
            <a:ext cx="6526060" cy="4776537"/>
          </a:xfrm>
        </p:spPr>
        <p:txBody>
          <a:bodyPr>
            <a:normAutofit/>
          </a:bodyPr>
          <a:lstStyle/>
          <a:p>
            <a:pPr algn="l"/>
            <a:endParaRPr lang="en-US" altLang="ja-JP" sz="2000" dirty="0">
              <a:latin typeface="+mj-ea"/>
              <a:ea typeface="+mj-ea"/>
            </a:endParaRPr>
          </a:p>
        </p:txBody>
      </p:sp>
      <p:pic>
        <p:nvPicPr>
          <p:cNvPr id="2" name="図 1" descr="1　健康管理台帳（様式1）.pdf - Adobe Acrobat Reader DC"/>
          <p:cNvPicPr>
            <a:picLocks noChangeAspect="1"/>
          </p:cNvPicPr>
          <p:nvPr/>
        </p:nvPicPr>
        <p:blipFill rotWithShape="1">
          <a:blip r:embed="rId3">
            <a:extLst>
              <a:ext uri="{28A0092B-C50C-407E-A947-70E740481C1C}">
                <a14:useLocalDpi xmlns:a14="http://schemas.microsoft.com/office/drawing/2010/main" val="0"/>
              </a:ext>
            </a:extLst>
          </a:blip>
          <a:srcRect l="31719" t="32771" r="32727" b="29435"/>
          <a:stretch/>
        </p:blipFill>
        <p:spPr>
          <a:xfrm>
            <a:off x="433905" y="1064455"/>
            <a:ext cx="11213432" cy="5384471"/>
          </a:xfrm>
          <a:prstGeom prst="rect">
            <a:avLst/>
          </a:prstGeom>
        </p:spPr>
      </p:pic>
      <p:sp>
        <p:nvSpPr>
          <p:cNvPr id="7" name="タイトル 2"/>
          <p:cNvSpPr txBox="1">
            <a:spLocks/>
          </p:cNvSpPr>
          <p:nvPr/>
        </p:nvSpPr>
        <p:spPr>
          <a:xfrm>
            <a:off x="651120" y="511002"/>
            <a:ext cx="7061216" cy="553453"/>
          </a:xfrm>
          <a:prstGeom prst="rect">
            <a:avLst/>
          </a:prstGeom>
        </p:spPr>
        <p:txBody>
          <a:bodyPr vert="horz" lIns="91440" tIns="45720" rIns="91440" bIns="45720" rtlCol="0" anchor="b">
            <a:norm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３　健康管理台帳の記入方法</a:t>
            </a:r>
          </a:p>
        </p:txBody>
      </p:sp>
      <p:sp>
        <p:nvSpPr>
          <p:cNvPr id="3" name="正方形/長方形 2"/>
          <p:cNvSpPr/>
          <p:nvPr/>
        </p:nvSpPr>
        <p:spPr>
          <a:xfrm>
            <a:off x="8175470" y="938087"/>
            <a:ext cx="3689081" cy="562313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ndara"/>
              <a:ea typeface="HGP明朝E" panose="02020900000000000000" pitchFamily="18" charset="-128"/>
              <a:cs typeface="+mn-cs"/>
            </a:endParaRPr>
          </a:p>
        </p:txBody>
      </p:sp>
    </p:spTree>
    <p:extLst>
      <p:ext uri="{BB962C8B-B14F-4D97-AF65-F5344CB8AC3E}">
        <p14:creationId xmlns:p14="http://schemas.microsoft.com/office/powerpoint/2010/main" val="12710533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1　健康管理台帳（様式1）.pdf - Adobe Acrobat Reader DC"/>
          <p:cNvPicPr>
            <a:picLocks noChangeAspect="1"/>
          </p:cNvPicPr>
          <p:nvPr/>
        </p:nvPicPr>
        <p:blipFill rotWithShape="1">
          <a:blip r:embed="rId3">
            <a:extLst>
              <a:ext uri="{28A0092B-C50C-407E-A947-70E740481C1C}">
                <a14:useLocalDpi xmlns:a14="http://schemas.microsoft.com/office/drawing/2010/main" val="0"/>
              </a:ext>
            </a:extLst>
          </a:blip>
          <a:srcRect l="21184" t="32465" r="68147" b="44756"/>
          <a:stretch/>
        </p:blipFill>
        <p:spPr>
          <a:xfrm>
            <a:off x="780666" y="1064455"/>
            <a:ext cx="4030755" cy="4785438"/>
          </a:xfrm>
          <a:prstGeom prst="rect">
            <a:avLst/>
          </a:prstGeom>
        </p:spPr>
      </p:pic>
      <p:sp>
        <p:nvSpPr>
          <p:cNvPr id="7" name="タイトル 2"/>
          <p:cNvSpPr txBox="1">
            <a:spLocks/>
          </p:cNvSpPr>
          <p:nvPr/>
        </p:nvSpPr>
        <p:spPr>
          <a:xfrm>
            <a:off x="651120" y="511002"/>
            <a:ext cx="7061216" cy="553453"/>
          </a:xfrm>
          <a:prstGeom prst="rect">
            <a:avLst/>
          </a:prstGeom>
        </p:spPr>
        <p:txBody>
          <a:bodyPr vert="horz" lIns="91440" tIns="45720" rIns="91440" bIns="45720" rtlCol="0" anchor="b">
            <a:norm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３　健康管理台帳の記入方法</a:t>
            </a:r>
          </a:p>
        </p:txBody>
      </p:sp>
      <p:pic>
        <p:nvPicPr>
          <p:cNvPr id="6" name="図 5" descr="1　健康管理台帳（様式1）.pdf - Adobe Acrobat Reader DC"/>
          <p:cNvPicPr>
            <a:picLocks noChangeAspect="1"/>
          </p:cNvPicPr>
          <p:nvPr/>
        </p:nvPicPr>
        <p:blipFill rotWithShape="1">
          <a:blip r:embed="rId3">
            <a:extLst>
              <a:ext uri="{28A0092B-C50C-407E-A947-70E740481C1C}">
                <a14:useLocalDpi xmlns:a14="http://schemas.microsoft.com/office/drawing/2010/main" val="0"/>
              </a:ext>
            </a:extLst>
          </a:blip>
          <a:srcRect l="56538" t="32771" r="32727" b="46458"/>
          <a:stretch/>
        </p:blipFill>
        <p:spPr>
          <a:xfrm>
            <a:off x="7038617" y="1064455"/>
            <a:ext cx="4604085" cy="4306812"/>
          </a:xfrm>
          <a:prstGeom prst="rect">
            <a:avLst/>
          </a:prstGeom>
        </p:spPr>
      </p:pic>
      <p:graphicFrame>
        <p:nvGraphicFramePr>
          <p:cNvPr id="15" name="図表 14"/>
          <p:cNvGraphicFramePr/>
          <p:nvPr/>
        </p:nvGraphicFramePr>
        <p:xfrm>
          <a:off x="4827767" y="2335544"/>
          <a:ext cx="2210850" cy="17646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6" name="楕円 15"/>
          <p:cNvSpPr/>
          <p:nvPr/>
        </p:nvSpPr>
        <p:spPr>
          <a:xfrm>
            <a:off x="7234989" y="2534653"/>
            <a:ext cx="1395664" cy="28875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ndara"/>
              <a:ea typeface="HGP明朝E" panose="02020900000000000000" pitchFamily="18" charset="-128"/>
              <a:cs typeface="+mn-cs"/>
            </a:endParaRPr>
          </a:p>
        </p:txBody>
      </p:sp>
      <p:sp>
        <p:nvSpPr>
          <p:cNvPr id="18" name="正方形/長方形 17"/>
          <p:cNvSpPr/>
          <p:nvPr/>
        </p:nvSpPr>
        <p:spPr>
          <a:xfrm>
            <a:off x="8827025" y="1989221"/>
            <a:ext cx="1696596" cy="1267326"/>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ndara"/>
              <a:ea typeface="HGP明朝E" panose="02020900000000000000" pitchFamily="18" charset="-128"/>
              <a:cs typeface="+mn-cs"/>
            </a:endParaRPr>
          </a:p>
        </p:txBody>
      </p:sp>
    </p:spTree>
    <p:extLst>
      <p:ext uri="{BB962C8B-B14F-4D97-AF65-F5344CB8AC3E}">
        <p14:creationId xmlns:p14="http://schemas.microsoft.com/office/powerpoint/2010/main" val="15045031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1　健康管理台帳（様式1）.pdf - Adobe Acrobat Reader DC"/>
          <p:cNvPicPr>
            <a:picLocks noChangeAspect="1"/>
          </p:cNvPicPr>
          <p:nvPr/>
        </p:nvPicPr>
        <p:blipFill rotWithShape="1">
          <a:blip r:embed="rId3">
            <a:extLst>
              <a:ext uri="{28A0092B-C50C-407E-A947-70E740481C1C}">
                <a14:useLocalDpi xmlns:a14="http://schemas.microsoft.com/office/drawing/2010/main" val="0"/>
              </a:ext>
            </a:extLst>
          </a:blip>
          <a:srcRect l="31305" t="32465" r="43389" b="44756"/>
          <a:stretch/>
        </p:blipFill>
        <p:spPr>
          <a:xfrm>
            <a:off x="651119" y="1064455"/>
            <a:ext cx="6687603" cy="4445514"/>
          </a:xfrm>
          <a:prstGeom prst="rect">
            <a:avLst/>
          </a:prstGeom>
        </p:spPr>
      </p:pic>
      <p:sp>
        <p:nvSpPr>
          <p:cNvPr id="7" name="タイトル 2"/>
          <p:cNvSpPr txBox="1">
            <a:spLocks/>
          </p:cNvSpPr>
          <p:nvPr/>
        </p:nvSpPr>
        <p:spPr>
          <a:xfrm>
            <a:off x="651120" y="511002"/>
            <a:ext cx="7061216" cy="553453"/>
          </a:xfrm>
          <a:prstGeom prst="rect">
            <a:avLst/>
          </a:prstGeom>
        </p:spPr>
        <p:txBody>
          <a:bodyPr vert="horz" lIns="91440" tIns="45720" rIns="91440" bIns="45720" rtlCol="0" anchor="b">
            <a:norm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３　健康管理台帳の記入方法</a:t>
            </a:r>
          </a:p>
        </p:txBody>
      </p:sp>
      <p:pic>
        <p:nvPicPr>
          <p:cNvPr id="6" name="図 5" descr="1　健康管理台帳（様式1）.pdf - Adobe Acrobat Reader DC"/>
          <p:cNvPicPr>
            <a:picLocks noChangeAspect="1"/>
          </p:cNvPicPr>
          <p:nvPr/>
        </p:nvPicPr>
        <p:blipFill rotWithShape="1">
          <a:blip r:embed="rId3">
            <a:extLst>
              <a:ext uri="{28A0092B-C50C-407E-A947-70E740481C1C}">
                <a14:useLocalDpi xmlns:a14="http://schemas.microsoft.com/office/drawing/2010/main" val="0"/>
              </a:ext>
            </a:extLst>
          </a:blip>
          <a:srcRect l="56538" t="32771" r="39204" b="46458"/>
          <a:stretch/>
        </p:blipFill>
        <p:spPr>
          <a:xfrm>
            <a:off x="9653479" y="1133806"/>
            <a:ext cx="1832667" cy="4306812"/>
          </a:xfrm>
          <a:prstGeom prst="rect">
            <a:avLst/>
          </a:prstGeom>
        </p:spPr>
      </p:pic>
      <p:sp>
        <p:nvSpPr>
          <p:cNvPr id="16" name="楕円 15"/>
          <p:cNvSpPr/>
          <p:nvPr/>
        </p:nvSpPr>
        <p:spPr>
          <a:xfrm>
            <a:off x="5470358" y="2439817"/>
            <a:ext cx="385010" cy="28875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ndara"/>
              <a:ea typeface="HGP明朝E" panose="02020900000000000000" pitchFamily="18" charset="-128"/>
              <a:cs typeface="+mn-cs"/>
            </a:endParaRPr>
          </a:p>
        </p:txBody>
      </p:sp>
      <p:sp>
        <p:nvSpPr>
          <p:cNvPr id="8" name="右矢印 7"/>
          <p:cNvSpPr/>
          <p:nvPr/>
        </p:nvSpPr>
        <p:spPr>
          <a:xfrm>
            <a:off x="7426283" y="2303460"/>
            <a:ext cx="2227196" cy="1728000"/>
          </a:xfrm>
          <a:prstGeom prst="rightArrow">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9" name="楕円 8"/>
          <p:cNvSpPr/>
          <p:nvPr/>
        </p:nvSpPr>
        <p:spPr>
          <a:xfrm>
            <a:off x="9565918" y="2320919"/>
            <a:ext cx="1395664" cy="28875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ndara"/>
              <a:ea typeface="HGP明朝E" panose="02020900000000000000" pitchFamily="18" charset="-128"/>
              <a:cs typeface="+mn-cs"/>
            </a:endParaRPr>
          </a:p>
        </p:txBody>
      </p:sp>
      <p:sp>
        <p:nvSpPr>
          <p:cNvPr id="10" name="正方形/長方形 9"/>
          <p:cNvSpPr/>
          <p:nvPr/>
        </p:nvSpPr>
        <p:spPr>
          <a:xfrm>
            <a:off x="6268905" y="2037347"/>
            <a:ext cx="1069817" cy="1130113"/>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ndara"/>
              <a:ea typeface="HGP明朝E" panose="02020900000000000000" pitchFamily="18" charset="-128"/>
              <a:cs typeface="+mn-cs"/>
            </a:endParaRPr>
          </a:p>
        </p:txBody>
      </p:sp>
    </p:spTree>
    <p:extLst>
      <p:ext uri="{BB962C8B-B14F-4D97-AF65-F5344CB8AC3E}">
        <p14:creationId xmlns:p14="http://schemas.microsoft.com/office/powerpoint/2010/main" val="42412321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1　健康管理台帳（様式1）.pdf - Adobe Acrobat Reader DC"/>
          <p:cNvPicPr>
            <a:picLocks noChangeAspect="1"/>
          </p:cNvPicPr>
          <p:nvPr/>
        </p:nvPicPr>
        <p:blipFill rotWithShape="1">
          <a:blip r:embed="rId3">
            <a:extLst>
              <a:ext uri="{28A0092B-C50C-407E-A947-70E740481C1C}">
                <a14:useLocalDpi xmlns:a14="http://schemas.microsoft.com/office/drawing/2010/main" val="0"/>
              </a:ext>
            </a:extLst>
          </a:blip>
          <a:srcRect l="31305" t="32465" r="43389" b="44756"/>
          <a:stretch/>
        </p:blipFill>
        <p:spPr>
          <a:xfrm>
            <a:off x="651119" y="1064455"/>
            <a:ext cx="6687603" cy="4445514"/>
          </a:xfrm>
          <a:prstGeom prst="rect">
            <a:avLst/>
          </a:prstGeom>
        </p:spPr>
      </p:pic>
      <p:sp>
        <p:nvSpPr>
          <p:cNvPr id="7" name="タイトル 2"/>
          <p:cNvSpPr txBox="1">
            <a:spLocks/>
          </p:cNvSpPr>
          <p:nvPr/>
        </p:nvSpPr>
        <p:spPr>
          <a:xfrm>
            <a:off x="651120" y="511002"/>
            <a:ext cx="7061216" cy="553453"/>
          </a:xfrm>
          <a:prstGeom prst="rect">
            <a:avLst/>
          </a:prstGeom>
        </p:spPr>
        <p:txBody>
          <a:bodyPr vert="horz" lIns="91440" tIns="45720" rIns="91440" bIns="45720" rtlCol="0" anchor="b">
            <a:norm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３　健康管理台帳の記入方法</a:t>
            </a:r>
          </a:p>
        </p:txBody>
      </p:sp>
      <p:pic>
        <p:nvPicPr>
          <p:cNvPr id="6" name="図 5" descr="1　健康管理台帳（様式1）.pdf - Adobe Acrobat Reader DC"/>
          <p:cNvPicPr>
            <a:picLocks noChangeAspect="1"/>
          </p:cNvPicPr>
          <p:nvPr/>
        </p:nvPicPr>
        <p:blipFill rotWithShape="1">
          <a:blip r:embed="rId3">
            <a:extLst>
              <a:ext uri="{28A0092B-C50C-407E-A947-70E740481C1C}">
                <a14:useLocalDpi xmlns:a14="http://schemas.microsoft.com/office/drawing/2010/main" val="0"/>
              </a:ext>
            </a:extLst>
          </a:blip>
          <a:srcRect l="56538" t="32771" r="39204" b="46458"/>
          <a:stretch/>
        </p:blipFill>
        <p:spPr>
          <a:xfrm>
            <a:off x="9653479" y="1133806"/>
            <a:ext cx="1832667" cy="4306812"/>
          </a:xfrm>
          <a:prstGeom prst="rect">
            <a:avLst/>
          </a:prstGeom>
        </p:spPr>
      </p:pic>
      <p:sp>
        <p:nvSpPr>
          <p:cNvPr id="16" name="楕円 15"/>
          <p:cNvSpPr/>
          <p:nvPr/>
        </p:nvSpPr>
        <p:spPr>
          <a:xfrm>
            <a:off x="5883895" y="2465298"/>
            <a:ext cx="385010" cy="28875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ndara"/>
              <a:ea typeface="HGP明朝E" panose="02020900000000000000" pitchFamily="18" charset="-128"/>
              <a:cs typeface="+mn-cs"/>
            </a:endParaRPr>
          </a:p>
        </p:txBody>
      </p:sp>
      <p:sp>
        <p:nvSpPr>
          <p:cNvPr id="8" name="右矢印 7"/>
          <p:cNvSpPr/>
          <p:nvPr/>
        </p:nvSpPr>
        <p:spPr>
          <a:xfrm>
            <a:off x="7426283" y="2303460"/>
            <a:ext cx="2227196" cy="1728000"/>
          </a:xfrm>
          <a:prstGeom prst="rightArrow">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9" name="楕円 8"/>
          <p:cNvSpPr/>
          <p:nvPr/>
        </p:nvSpPr>
        <p:spPr>
          <a:xfrm>
            <a:off x="9871980" y="2609677"/>
            <a:ext cx="1395664" cy="28875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ndara"/>
              <a:ea typeface="HGP明朝E" panose="02020900000000000000" pitchFamily="18" charset="-128"/>
              <a:cs typeface="+mn-cs"/>
            </a:endParaRPr>
          </a:p>
        </p:txBody>
      </p:sp>
      <p:sp>
        <p:nvSpPr>
          <p:cNvPr id="2" name="正方形/長方形 1"/>
          <p:cNvSpPr/>
          <p:nvPr/>
        </p:nvSpPr>
        <p:spPr>
          <a:xfrm>
            <a:off x="6268905" y="2037347"/>
            <a:ext cx="1069817" cy="1130113"/>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ndara"/>
              <a:ea typeface="HGP明朝E" panose="02020900000000000000" pitchFamily="18" charset="-128"/>
              <a:cs typeface="+mn-cs"/>
            </a:endParaRPr>
          </a:p>
        </p:txBody>
      </p:sp>
    </p:spTree>
    <p:extLst>
      <p:ext uri="{BB962C8B-B14F-4D97-AF65-F5344CB8AC3E}">
        <p14:creationId xmlns:p14="http://schemas.microsoft.com/office/powerpoint/2010/main" val="21749175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サブタイトル 3"/>
          <p:cNvSpPr>
            <a:spLocks noGrp="1"/>
          </p:cNvSpPr>
          <p:nvPr>
            <p:ph type="subTitle" idx="1"/>
          </p:nvPr>
        </p:nvSpPr>
        <p:spPr>
          <a:xfrm>
            <a:off x="2617941" y="1227221"/>
            <a:ext cx="6526060" cy="4776537"/>
          </a:xfrm>
        </p:spPr>
        <p:txBody>
          <a:bodyPr>
            <a:normAutofit/>
          </a:bodyPr>
          <a:lstStyle/>
          <a:p>
            <a:pPr algn="l"/>
            <a:endParaRPr lang="en-US" altLang="ja-JP" sz="2000" dirty="0">
              <a:latin typeface="+mj-ea"/>
              <a:ea typeface="+mj-ea"/>
            </a:endParaRPr>
          </a:p>
        </p:txBody>
      </p:sp>
      <p:pic>
        <p:nvPicPr>
          <p:cNvPr id="2" name="図 1" descr="1　健康管理台帳（様式1）.pdf - Adobe Acrobat Reader DC"/>
          <p:cNvPicPr>
            <a:picLocks noChangeAspect="1"/>
          </p:cNvPicPr>
          <p:nvPr/>
        </p:nvPicPr>
        <p:blipFill rotWithShape="1">
          <a:blip r:embed="rId3">
            <a:extLst>
              <a:ext uri="{28A0092B-C50C-407E-A947-70E740481C1C}">
                <a14:useLocalDpi xmlns:a14="http://schemas.microsoft.com/office/drawing/2010/main" val="0"/>
              </a:ext>
            </a:extLst>
          </a:blip>
          <a:srcRect l="45249" t="31870" r="32823" b="28307"/>
          <a:stretch/>
        </p:blipFill>
        <p:spPr>
          <a:xfrm>
            <a:off x="2566737" y="1064455"/>
            <a:ext cx="6915686" cy="5673605"/>
          </a:xfrm>
          <a:prstGeom prst="rect">
            <a:avLst/>
          </a:prstGeom>
        </p:spPr>
      </p:pic>
      <p:sp>
        <p:nvSpPr>
          <p:cNvPr id="7" name="タイトル 2"/>
          <p:cNvSpPr txBox="1">
            <a:spLocks/>
          </p:cNvSpPr>
          <p:nvPr/>
        </p:nvSpPr>
        <p:spPr>
          <a:xfrm>
            <a:off x="651120" y="511002"/>
            <a:ext cx="7061216" cy="553453"/>
          </a:xfrm>
          <a:prstGeom prst="rect">
            <a:avLst/>
          </a:prstGeom>
        </p:spPr>
        <p:txBody>
          <a:bodyPr vert="horz" lIns="91440" tIns="45720" rIns="91440" bIns="45720" rtlCol="0" anchor="b">
            <a:norm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rPr>
              <a:t>３　健康管理台帳の記入方法</a:t>
            </a:r>
          </a:p>
        </p:txBody>
      </p:sp>
      <p:sp>
        <p:nvSpPr>
          <p:cNvPr id="3" name="正方形/長方形 2"/>
          <p:cNvSpPr/>
          <p:nvPr/>
        </p:nvSpPr>
        <p:spPr>
          <a:xfrm>
            <a:off x="6040621" y="1145837"/>
            <a:ext cx="3441802" cy="551083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ndara"/>
              <a:ea typeface="HGP明朝E" panose="02020900000000000000" pitchFamily="18" charset="-128"/>
              <a:cs typeface="+mn-cs"/>
            </a:endParaRPr>
          </a:p>
        </p:txBody>
      </p:sp>
      <p:sp>
        <p:nvSpPr>
          <p:cNvPr id="6" name="楕円 5"/>
          <p:cNvSpPr/>
          <p:nvPr/>
        </p:nvSpPr>
        <p:spPr>
          <a:xfrm>
            <a:off x="6040621" y="1935909"/>
            <a:ext cx="985821" cy="34207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ndara"/>
              <a:ea typeface="HGP明朝E" panose="02020900000000000000" pitchFamily="18" charset="-128"/>
              <a:cs typeface="+mn-cs"/>
            </a:endParaRPr>
          </a:p>
        </p:txBody>
      </p:sp>
    </p:spTree>
    <p:extLst>
      <p:ext uri="{BB962C8B-B14F-4D97-AF65-F5344CB8AC3E}">
        <p14:creationId xmlns:p14="http://schemas.microsoft.com/office/powerpoint/2010/main" val="42884477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842210" y="336883"/>
            <a:ext cx="10363200" cy="2057401"/>
          </a:xfrm>
        </p:spPr>
        <p:txBody>
          <a:bodyPr>
            <a:normAutofit/>
          </a:bodyPr>
          <a:lstStyle/>
          <a:p>
            <a:r>
              <a:rPr lang="ja-JP" altLang="en-US" sz="2800" dirty="0">
                <a:solidFill>
                  <a:schemeClr val="tx1"/>
                </a:solidFill>
                <a:latin typeface="ＭＳ ゴシック" panose="020B0609070205080204" pitchFamily="49" charset="-128"/>
                <a:ea typeface="ＭＳ ゴシック" panose="020B0609070205080204" pitchFamily="49" charset="-128"/>
              </a:rPr>
              <a:t>◎個人調査票に，うずら豆とカルピスは必要な項目か。</a:t>
            </a:r>
            <a:br>
              <a:rPr lang="ja-JP" altLang="en-US" sz="2800" dirty="0">
                <a:solidFill>
                  <a:schemeClr val="tx1"/>
                </a:solidFill>
                <a:latin typeface="ＭＳ ゴシック" panose="020B0609070205080204" pitchFamily="49" charset="-128"/>
                <a:ea typeface="ＭＳ ゴシック" panose="020B0609070205080204" pitchFamily="49" charset="-128"/>
              </a:rPr>
            </a:br>
            <a:r>
              <a:rPr lang="ja-JP" altLang="en-US" sz="2800" dirty="0">
                <a:solidFill>
                  <a:schemeClr val="tx1"/>
                </a:solidFill>
                <a:latin typeface="ＭＳ ゴシック" panose="020B0609070205080204" pitchFamily="49" charset="-128"/>
                <a:ea typeface="ＭＳ ゴシック" panose="020B0609070205080204" pitchFamily="49" charset="-128"/>
              </a:rPr>
              <a:t>自園では使用していないのだが。</a:t>
            </a:r>
            <a:r>
              <a:rPr lang="ja-JP" altLang="en-US" sz="2800" dirty="0"/>
              <a:t>　</a:t>
            </a:r>
            <a:endParaRPr kumimoji="1" lang="ja-JP" altLang="en-US" sz="2800" dirty="0"/>
          </a:p>
        </p:txBody>
      </p:sp>
      <p:sp>
        <p:nvSpPr>
          <p:cNvPr id="4" name="サブタイトル 3"/>
          <p:cNvSpPr>
            <a:spLocks noGrp="1"/>
          </p:cNvSpPr>
          <p:nvPr>
            <p:ph type="subTitle" idx="1"/>
          </p:nvPr>
        </p:nvSpPr>
        <p:spPr>
          <a:xfrm>
            <a:off x="727052" y="3013052"/>
            <a:ext cx="10876546" cy="1411992"/>
          </a:xfrm>
          <a:noFill/>
        </p:spPr>
        <p:txBody>
          <a:bodyPr>
            <a:normAutofit/>
          </a:bodyPr>
          <a:lstStyle/>
          <a:p>
            <a:pPr algn="l"/>
            <a:r>
              <a:rPr lang="ja-JP" altLang="en-US" sz="2000" b="1" dirty="0">
                <a:solidFill>
                  <a:schemeClr val="tx1"/>
                </a:solidFill>
                <a:latin typeface="ＭＳ ゴシック" panose="020B0609070205080204" pitchFamily="49" charset="-128"/>
                <a:ea typeface="ＭＳ ゴシック" panose="020B0609070205080204" pitchFamily="49" charset="-128"/>
              </a:rPr>
              <a:t>・　個人調査票は，家庭での生活状況，生活習慣等を把握するためのもの</a:t>
            </a:r>
            <a:endParaRPr lang="en-US" altLang="ja-JP" sz="2000" b="1" dirty="0">
              <a:solidFill>
                <a:schemeClr val="tx1"/>
              </a:solidFill>
              <a:latin typeface="ＭＳ ゴシック" panose="020B0609070205080204" pitchFamily="49" charset="-128"/>
              <a:ea typeface="ＭＳ ゴシック" panose="020B0609070205080204" pitchFamily="49" charset="-128"/>
            </a:endParaRPr>
          </a:p>
          <a:p>
            <a:pPr algn="l"/>
            <a:r>
              <a:rPr lang="ja-JP" altLang="en-US" b="1" dirty="0">
                <a:solidFill>
                  <a:schemeClr val="tx1"/>
                </a:solidFill>
                <a:latin typeface="ＭＳ ゴシック" panose="020B0609070205080204" pitchFamily="49" charset="-128"/>
                <a:ea typeface="ＭＳ ゴシック" panose="020B0609070205080204" pitchFamily="49" charset="-128"/>
              </a:rPr>
              <a:t>・　</a:t>
            </a:r>
            <a:r>
              <a:rPr lang="ja-JP" altLang="en-US" sz="2000" b="1" dirty="0">
                <a:solidFill>
                  <a:schemeClr val="tx1"/>
                </a:solidFill>
                <a:latin typeface="ＭＳ ゴシック" panose="020B0609070205080204" pitchFamily="49" charset="-128"/>
                <a:ea typeface="ＭＳ ゴシック" panose="020B0609070205080204" pitchFamily="49" charset="-128"/>
              </a:rPr>
              <a:t>様式については問いません</a:t>
            </a:r>
            <a:r>
              <a:rPr lang="ja-JP" altLang="en-US" b="1" dirty="0">
                <a:solidFill>
                  <a:schemeClr val="tx1"/>
                </a:solidFill>
                <a:latin typeface="ＭＳ ゴシック" panose="020B0609070205080204" pitchFamily="49" charset="-128"/>
                <a:ea typeface="ＭＳ ゴシック" panose="020B0609070205080204" pitchFamily="49" charset="-128"/>
              </a:rPr>
              <a:t>。</a:t>
            </a:r>
            <a:r>
              <a:rPr lang="ja-JP" altLang="en-US" sz="2000" b="1" dirty="0">
                <a:solidFill>
                  <a:schemeClr val="tx1"/>
                </a:solidFill>
                <a:latin typeface="ＭＳ ゴシック" panose="020B0609070205080204" pitchFamily="49" charset="-128"/>
                <a:ea typeface="ＭＳ ゴシック" panose="020B0609070205080204" pitchFamily="49" charset="-128"/>
              </a:rPr>
              <a:t>主旨を踏まえた上で，市の様式を参考に独自で作成</a:t>
            </a:r>
            <a:r>
              <a:rPr lang="ja-JP" altLang="en-US" b="1" dirty="0">
                <a:solidFill>
                  <a:schemeClr val="tx1"/>
                </a:solidFill>
                <a:latin typeface="ＭＳ ゴシック" panose="020B0609070205080204" pitchFamily="49" charset="-128"/>
                <a:ea typeface="ＭＳ ゴシック" panose="020B0609070205080204" pitchFamily="49" charset="-128"/>
              </a:rPr>
              <a:t>可</a:t>
            </a:r>
            <a:endParaRPr lang="en-US" altLang="ja-JP" sz="2000" b="1" dirty="0">
              <a:solidFill>
                <a:schemeClr val="tx1"/>
              </a:solidFill>
              <a:latin typeface="ＭＳ ゴシック" panose="020B0609070205080204" pitchFamily="49" charset="-128"/>
              <a:ea typeface="ＭＳ ゴシック" panose="020B0609070205080204" pitchFamily="49" charset="-128"/>
            </a:endParaRPr>
          </a:p>
          <a:p>
            <a:pPr algn="l"/>
            <a:r>
              <a:rPr lang="ja-JP" altLang="en-US" b="1" dirty="0">
                <a:solidFill>
                  <a:schemeClr val="tx1"/>
                </a:solidFill>
                <a:latin typeface="ＭＳ ゴシック" panose="020B0609070205080204" pitchFamily="49" charset="-128"/>
                <a:ea typeface="ＭＳ ゴシック" panose="020B0609070205080204" pitchFamily="49" charset="-128"/>
              </a:rPr>
              <a:t>・　</a:t>
            </a:r>
            <a:r>
              <a:rPr lang="ja-JP" altLang="en-US" sz="2000" b="1" dirty="0">
                <a:solidFill>
                  <a:schemeClr val="tx1"/>
                </a:solidFill>
                <a:latin typeface="ＭＳ ゴシック" panose="020B0609070205080204" pitchFamily="49" charset="-128"/>
                <a:ea typeface="ＭＳ ゴシック" panose="020B0609070205080204" pitchFamily="49" charset="-128"/>
              </a:rPr>
              <a:t>「現在までに使用した食品」の項目についても，園独自で必要な食材を記載可</a:t>
            </a:r>
          </a:p>
          <a:p>
            <a:pPr algn="l"/>
            <a:endParaRPr lang="en-US" altLang="ja-JP" sz="20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3899304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890337" y="1335504"/>
            <a:ext cx="10363200" cy="786063"/>
          </a:xfrm>
        </p:spPr>
        <p:txBody>
          <a:bodyPr/>
          <a:lstStyle/>
          <a:p>
            <a:r>
              <a:rPr lang="en-US" altLang="ja-JP" dirty="0">
                <a:solidFill>
                  <a:schemeClr val="tx1"/>
                </a:solidFill>
                <a:latin typeface="ＭＳ ゴシック" panose="020B0609070205080204" pitchFamily="49" charset="-128"/>
                <a:ea typeface="ＭＳ ゴシック" panose="020B0609070205080204" pitchFamily="49" charset="-128"/>
              </a:rPr>
              <a:t>Ⅳ</a:t>
            </a:r>
            <a:r>
              <a:rPr lang="ja-JP" altLang="en-US" dirty="0">
                <a:solidFill>
                  <a:schemeClr val="tx1"/>
                </a:solidFill>
                <a:latin typeface="ＭＳ ゴシック" panose="020B0609070205080204" pitchFamily="49" charset="-128"/>
                <a:ea typeface="ＭＳ ゴシック" panose="020B0609070205080204" pitchFamily="49" charset="-128"/>
              </a:rPr>
              <a:t>　様式等の取扱及び考え方について</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p:txBody>
      </p:sp>
      <p:sp>
        <p:nvSpPr>
          <p:cNvPr id="5" name="サブタイトル 1"/>
          <p:cNvSpPr txBox="1">
            <a:spLocks/>
          </p:cNvSpPr>
          <p:nvPr/>
        </p:nvSpPr>
        <p:spPr>
          <a:xfrm>
            <a:off x="4126832" y="5333999"/>
            <a:ext cx="6581273" cy="585536"/>
          </a:xfrm>
          <a:prstGeom prst="rect">
            <a:avLst/>
          </a:prstGeom>
        </p:spPr>
        <p:txBody>
          <a:bodyPr vert="horz" anchor="ctr">
            <a:normAutofit/>
          </a:bodyPr>
          <a:lstStyle>
            <a:lvl1pPr marL="0" indent="0" algn="ctr" rtl="0" eaLnBrk="1" latinLnBrk="0" hangingPunct="1">
              <a:spcBef>
                <a:spcPct val="20000"/>
              </a:spcBef>
              <a:buClr>
                <a:schemeClr val="accent1"/>
              </a:buClr>
              <a:buSzPct val="85000"/>
              <a:buFont typeface="Wingdings 2"/>
              <a:buNone/>
              <a:defRPr kumimoji="1" sz="1600" b="1" kern="1200" cap="all" spc="250" baseline="0">
                <a:solidFill>
                  <a:schemeClr val="tx2"/>
                </a:solidFill>
                <a:latin typeface="+mn-lt"/>
                <a:ea typeface="+mn-ea"/>
                <a:cs typeface="+mn-cs"/>
              </a:defRPr>
            </a:lvl1pPr>
            <a:lvl2pPr marL="457200" indent="0" algn="ctr" rtl="0" eaLnBrk="1" latinLnBrk="0" hangingPunct="1">
              <a:spcBef>
                <a:spcPct val="20000"/>
              </a:spcBef>
              <a:buClr>
                <a:schemeClr val="accent2"/>
              </a:buClr>
              <a:buSzPct val="70000"/>
              <a:buFont typeface="Wingdings"/>
              <a:buNone/>
              <a:defRPr kumimoji="1" sz="2200" kern="1200">
                <a:solidFill>
                  <a:schemeClr val="tx2"/>
                </a:solidFill>
                <a:latin typeface="+mn-lt"/>
                <a:ea typeface="+mn-ea"/>
                <a:cs typeface="+mn-cs"/>
              </a:defRPr>
            </a:lvl2pPr>
            <a:lvl3pPr marL="914400" indent="0" algn="ctr" rtl="0" eaLnBrk="1" latinLnBrk="0" hangingPunct="1">
              <a:spcBef>
                <a:spcPct val="20000"/>
              </a:spcBef>
              <a:buClr>
                <a:schemeClr val="accent3"/>
              </a:buClr>
              <a:buSzPct val="75000"/>
              <a:buFont typeface="Wingdings 2"/>
              <a:buNone/>
              <a:defRPr kumimoji="1" sz="2000" kern="1200">
                <a:solidFill>
                  <a:schemeClr val="tx1"/>
                </a:solidFill>
                <a:latin typeface="+mn-lt"/>
                <a:ea typeface="+mn-ea"/>
                <a:cs typeface="+mn-cs"/>
              </a:defRPr>
            </a:lvl3pPr>
            <a:lvl4pPr marL="1371600" indent="0" algn="ctr" rtl="0" eaLnBrk="1" latinLnBrk="0" hangingPunct="1">
              <a:spcBef>
                <a:spcPct val="20000"/>
              </a:spcBef>
              <a:buClr>
                <a:schemeClr val="accent4"/>
              </a:buClr>
              <a:buSzPct val="70000"/>
              <a:buFont typeface="Wingdings"/>
              <a:buNone/>
              <a:defRPr kumimoji="1" sz="2000" kern="1200">
                <a:solidFill>
                  <a:schemeClr val="tx2"/>
                </a:solidFill>
                <a:latin typeface="+mn-lt"/>
                <a:ea typeface="+mn-ea"/>
                <a:cs typeface="+mn-cs"/>
              </a:defRPr>
            </a:lvl4pPr>
            <a:lvl5pPr marL="1828800" indent="0" algn="ctr" rtl="0" eaLnBrk="1" latinLnBrk="0" hangingPunct="1">
              <a:spcBef>
                <a:spcPct val="20000"/>
              </a:spcBef>
              <a:buClr>
                <a:schemeClr val="accent5"/>
              </a:buClr>
              <a:buFontTx/>
              <a:buNone/>
              <a:defRPr kumimoji="1" sz="1800" kern="1200">
                <a:solidFill>
                  <a:schemeClr val="tx1"/>
                </a:solidFill>
                <a:latin typeface="+mn-lt"/>
                <a:ea typeface="+mn-ea"/>
                <a:cs typeface="+mn-cs"/>
              </a:defRPr>
            </a:lvl5pPr>
            <a:lvl6pPr marL="2286000" indent="0" algn="ctr" rtl="0" eaLnBrk="1" latinLnBrk="0" hangingPunct="1">
              <a:spcBef>
                <a:spcPct val="20000"/>
              </a:spcBef>
              <a:buClr>
                <a:schemeClr val="accent6"/>
              </a:buClr>
              <a:buSzPct val="80000"/>
              <a:buFont typeface="Wingdings 2"/>
              <a:buNone/>
              <a:defRPr kumimoji="1" sz="1800" kern="1200">
                <a:solidFill>
                  <a:schemeClr val="tx1"/>
                </a:solidFill>
                <a:latin typeface="+mn-lt"/>
                <a:ea typeface="+mn-ea"/>
                <a:cs typeface="+mn-cs"/>
              </a:defRPr>
            </a:lvl6pPr>
            <a:lvl7pPr marL="2743200" indent="0" algn="ctr" rtl="0" eaLnBrk="1" latinLnBrk="0" hangingPunct="1">
              <a:spcBef>
                <a:spcPct val="20000"/>
              </a:spcBef>
              <a:buClr>
                <a:schemeClr val="accent1">
                  <a:shade val="75000"/>
                </a:schemeClr>
              </a:buClr>
              <a:buSzPct val="90000"/>
              <a:buNone/>
              <a:defRPr kumimoji="1" sz="1600" kern="1200" baseline="0">
                <a:solidFill>
                  <a:schemeClr val="tx1"/>
                </a:solidFill>
                <a:latin typeface="+mn-lt"/>
                <a:ea typeface="+mn-ea"/>
                <a:cs typeface="+mn-cs"/>
              </a:defRPr>
            </a:lvl7pPr>
            <a:lvl8pPr marL="3200400" indent="0" algn="ctr" rtl="0" eaLnBrk="1" latinLnBrk="0" hangingPunct="1">
              <a:spcBef>
                <a:spcPct val="20000"/>
              </a:spcBef>
              <a:buClr>
                <a:schemeClr val="accent4">
                  <a:shade val="75000"/>
                </a:schemeClr>
              </a:buClr>
              <a:buNone/>
              <a:defRPr kumimoji="1" sz="1600" kern="1200">
                <a:solidFill>
                  <a:schemeClr val="tx1"/>
                </a:solidFill>
                <a:latin typeface="+mn-lt"/>
                <a:ea typeface="+mn-ea"/>
                <a:cs typeface="+mn-cs"/>
              </a:defRPr>
            </a:lvl8pPr>
            <a:lvl9pPr marL="3657600" indent="0" algn="ctr" rtl="0" eaLnBrk="1" latinLnBrk="0" hangingPunct="1">
              <a:spcBef>
                <a:spcPct val="20000"/>
              </a:spcBef>
              <a:buClr>
                <a:schemeClr val="accent2">
                  <a:shade val="75000"/>
                </a:schemeClr>
              </a:buClr>
              <a:buSzPct val="90000"/>
              <a:buNone/>
              <a:defRPr kumimoji="1" sz="1400" kern="1200" cap="all" baseline="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
                <a:srgbClr val="98C723"/>
              </a:buClr>
              <a:buSzPct val="85000"/>
              <a:buFont typeface="Wingdings 2"/>
              <a:buNone/>
              <a:tabLst/>
              <a:defRPr/>
            </a:pPr>
            <a:endParaRPr kumimoji="1" lang="ja-JP" altLang="en-US" sz="2400" b="1" i="0" u="none" strike="noStrike" kern="1200" cap="all" spc="250" normalizeH="0" baseline="0" noProof="0" dirty="0">
              <a:ln>
                <a:noFill/>
              </a:ln>
              <a:solidFill>
                <a:srgbClr val="5B6973"/>
              </a:solidFill>
              <a:effectLst/>
              <a:uLnTx/>
              <a:uFillTx/>
              <a:latin typeface="Candara"/>
              <a:ea typeface="HGP明朝E" panose="02020900000000000000" pitchFamily="18" charset="-128"/>
              <a:cs typeface="+mn-cs"/>
            </a:endParaRPr>
          </a:p>
        </p:txBody>
      </p:sp>
    </p:spTree>
    <p:extLst>
      <p:ext uri="{BB962C8B-B14F-4D97-AF65-F5344CB8AC3E}">
        <p14:creationId xmlns:p14="http://schemas.microsoft.com/office/powerpoint/2010/main" val="3375909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899160" y="324851"/>
            <a:ext cx="10376433" cy="637676"/>
          </a:xfrm>
        </p:spPr>
        <p:txBody>
          <a:bodyPr>
            <a:normAutofit/>
          </a:bodyPr>
          <a:lstStyle/>
          <a:p>
            <a:r>
              <a:rPr lang="ja-JP" altLang="en-US" sz="2800" dirty="0">
                <a:solidFill>
                  <a:schemeClr val="tx1"/>
                </a:solidFill>
                <a:latin typeface="ＭＳ ゴシック" panose="020B0609070205080204" pitchFamily="49" charset="-128"/>
                <a:ea typeface="ＭＳ ゴシック" panose="020B0609070205080204" pitchFamily="49" charset="-128"/>
              </a:rPr>
              <a:t>１　養護と教育の基本について</a:t>
            </a:r>
            <a:endParaRPr kumimoji="1" lang="ja-JP" altLang="en-US" sz="2800" dirty="0">
              <a:solidFill>
                <a:schemeClr val="tx1"/>
              </a:solidFill>
              <a:latin typeface="ＭＳ ゴシック" panose="020B0609070205080204" pitchFamily="49" charset="-128"/>
              <a:ea typeface="ＭＳ ゴシック" panose="020B0609070205080204" pitchFamily="49" charset="-128"/>
            </a:endParaRPr>
          </a:p>
        </p:txBody>
      </p:sp>
      <p:sp>
        <p:nvSpPr>
          <p:cNvPr id="5" name="角丸四角形 4"/>
          <p:cNvSpPr/>
          <p:nvPr/>
        </p:nvSpPr>
        <p:spPr>
          <a:xfrm>
            <a:off x="619624" y="1215189"/>
            <a:ext cx="10948738" cy="536608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テキスト ボックス 23"/>
          <p:cNvSpPr txBox="1"/>
          <p:nvPr/>
        </p:nvSpPr>
        <p:spPr>
          <a:xfrm>
            <a:off x="1160444" y="2143905"/>
            <a:ext cx="9853863" cy="3724096"/>
          </a:xfrm>
          <a:prstGeom prst="rect">
            <a:avLst/>
          </a:prstGeom>
          <a:solidFill>
            <a:schemeClr val="accent4">
              <a:lumMod val="60000"/>
              <a:lumOff val="40000"/>
            </a:schemeClr>
          </a:solidFill>
        </p:spPr>
        <p:txBody>
          <a:bodyPr wrap="square" rtlCol="0">
            <a:spAutoFit/>
          </a:bodyPr>
          <a:lstStyle/>
          <a:p>
            <a:endParaRPr kumimoji="1" lang="ja-JP" altLang="en-US" b="1" dirty="0">
              <a:latin typeface="ＭＳ ゴシック" panose="020B0609070205080204" pitchFamily="49" charset="-128"/>
              <a:ea typeface="ＭＳ ゴシック" panose="020B0609070205080204" pitchFamily="49" charset="-128"/>
            </a:endParaRPr>
          </a:p>
          <a:p>
            <a:endParaRPr kumimoji="1" lang="ja-JP" altLang="en-US" b="1" dirty="0">
              <a:latin typeface="ＭＳ ゴシック" panose="020B0609070205080204" pitchFamily="49" charset="-128"/>
              <a:ea typeface="ＭＳ ゴシック" panose="020B0609070205080204" pitchFamily="49" charset="-128"/>
            </a:endParaRPr>
          </a:p>
          <a:p>
            <a:r>
              <a:rPr kumimoji="1" lang="en-US" altLang="ja-JP" sz="2000" b="1" dirty="0">
                <a:latin typeface="ＭＳ ゴシック" panose="020B0609070205080204" pitchFamily="49" charset="-128"/>
                <a:ea typeface="ＭＳ ゴシック" panose="020B0609070205080204" pitchFamily="49" charset="-128"/>
              </a:rPr>
              <a:t>【</a:t>
            </a:r>
            <a:r>
              <a:rPr kumimoji="1" lang="ja-JP" altLang="en-US" sz="2000" b="1" dirty="0">
                <a:latin typeface="ＭＳ ゴシック" panose="020B0609070205080204" pitchFamily="49" charset="-128"/>
                <a:ea typeface="ＭＳ ゴシック" panose="020B0609070205080204" pitchFamily="49" charset="-128"/>
              </a:rPr>
              <a:t>育みたい資質・能力</a:t>
            </a:r>
            <a:r>
              <a:rPr kumimoji="1" lang="en-US" altLang="ja-JP" sz="2000" b="1" dirty="0">
                <a:latin typeface="ＭＳ ゴシック" panose="020B0609070205080204" pitchFamily="49" charset="-128"/>
                <a:ea typeface="ＭＳ ゴシック" panose="020B0609070205080204" pitchFamily="49" charset="-128"/>
              </a:rPr>
              <a:t>】</a:t>
            </a:r>
            <a:endParaRPr kumimoji="1" lang="ja-JP" altLang="en-US" sz="2000" b="1" dirty="0">
              <a:latin typeface="ＭＳ ゴシック" panose="020B0609070205080204" pitchFamily="49" charset="-128"/>
              <a:ea typeface="ＭＳ ゴシック" panose="020B0609070205080204" pitchFamily="49" charset="-128"/>
            </a:endParaRPr>
          </a:p>
          <a:p>
            <a:endParaRPr kumimoji="1" lang="ja-JP" altLang="en-US" sz="2000" b="1" dirty="0">
              <a:latin typeface="ＭＳ ゴシック" panose="020B0609070205080204" pitchFamily="49" charset="-128"/>
              <a:ea typeface="ＭＳ ゴシック" panose="020B0609070205080204" pitchFamily="49" charset="-128"/>
            </a:endParaRPr>
          </a:p>
          <a:p>
            <a:r>
              <a:rPr kumimoji="1" lang="ja-JP" altLang="en-US" sz="2000" b="1" dirty="0">
                <a:latin typeface="ＭＳ ゴシック" panose="020B0609070205080204" pitchFamily="49" charset="-128"/>
                <a:ea typeface="ＭＳ ゴシック" panose="020B0609070205080204" pitchFamily="49" charset="-128"/>
              </a:rPr>
              <a:t>　〇知識及び技能の基礎</a:t>
            </a:r>
          </a:p>
          <a:p>
            <a:r>
              <a:rPr kumimoji="1" lang="ja-JP" altLang="en-US" sz="2000" b="1" dirty="0">
                <a:latin typeface="ＭＳ ゴシック" panose="020B0609070205080204" pitchFamily="49" charset="-128"/>
                <a:ea typeface="ＭＳ ゴシック" panose="020B0609070205080204" pitchFamily="49" charset="-128"/>
              </a:rPr>
              <a:t>　〇思考力，判断力，表現力等の基礎</a:t>
            </a:r>
          </a:p>
          <a:p>
            <a:r>
              <a:rPr kumimoji="1" lang="ja-JP" altLang="en-US" sz="2000" b="1" dirty="0">
                <a:latin typeface="ＭＳ ゴシック" panose="020B0609070205080204" pitchFamily="49" charset="-128"/>
                <a:ea typeface="ＭＳ ゴシック" panose="020B0609070205080204" pitchFamily="49" charset="-128"/>
              </a:rPr>
              <a:t>　〇学びに向かう力，人間性等</a:t>
            </a:r>
          </a:p>
          <a:p>
            <a:endParaRPr kumimoji="1" lang="ja-JP" altLang="en-US" sz="2000" b="1" dirty="0">
              <a:latin typeface="ＭＳ ゴシック" panose="020B0609070205080204" pitchFamily="49" charset="-128"/>
              <a:ea typeface="ＭＳ ゴシック" panose="020B0609070205080204" pitchFamily="49" charset="-128"/>
            </a:endParaRPr>
          </a:p>
          <a:p>
            <a:endParaRPr kumimoji="1" lang="en-US" altLang="ja-JP" sz="2000" b="1" dirty="0">
              <a:latin typeface="ＭＳ ゴシック" panose="020B0609070205080204" pitchFamily="49" charset="-128"/>
              <a:ea typeface="ＭＳ ゴシック" panose="020B0609070205080204" pitchFamily="49" charset="-128"/>
            </a:endParaRPr>
          </a:p>
          <a:p>
            <a:r>
              <a:rPr kumimoji="1" lang="ja-JP" altLang="en-US" sz="2000" b="1" dirty="0">
                <a:latin typeface="ＭＳ ゴシック" panose="020B0609070205080204" pitchFamily="49" charset="-128"/>
                <a:ea typeface="ＭＳ ゴシック" panose="020B0609070205080204" pitchFamily="49" charset="-128"/>
              </a:rPr>
              <a:t>　（保育所保育指針　第１章総則　４幼児教育を行う施設として共有すべき事項）</a:t>
            </a:r>
          </a:p>
          <a:p>
            <a:endParaRPr kumimoji="1" lang="ja-JP" altLang="en-US" sz="2000" b="1" dirty="0">
              <a:latin typeface="ＭＳ ゴシック" panose="020B0609070205080204" pitchFamily="49" charset="-128"/>
              <a:ea typeface="ＭＳ ゴシック" panose="020B0609070205080204" pitchFamily="49" charset="-128"/>
            </a:endParaRPr>
          </a:p>
          <a:p>
            <a:endParaRPr kumimoji="1" lang="ja-JP" altLang="en-US" sz="2000" b="1"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1428876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1676400" y="861336"/>
            <a:ext cx="8871593" cy="2034264"/>
          </a:xfrm>
        </p:spPr>
        <p:txBody>
          <a:bodyPr>
            <a:normAutofit fontScale="90000"/>
          </a:bodyPr>
          <a:lstStyle/>
          <a:p>
            <a:pPr algn="l"/>
            <a:r>
              <a:rPr lang="ja-JP" altLang="en-US" sz="2800" b="1" dirty="0">
                <a:solidFill>
                  <a:schemeClr val="tx1"/>
                </a:solidFill>
                <a:latin typeface="ＭＳ ゴシック" panose="020B0609070205080204" pitchFamily="49" charset="-128"/>
                <a:ea typeface="ＭＳ ゴシック" panose="020B0609070205080204" pitchFamily="49" charset="-128"/>
              </a:rPr>
              <a:t>１　予防接種や乳幼児健診の状況は，児童票に記録があるの</a:t>
            </a:r>
            <a:br>
              <a:rPr lang="en-US" altLang="ja-JP" sz="2800" b="1" dirty="0">
                <a:solidFill>
                  <a:schemeClr val="tx1"/>
                </a:solidFill>
                <a:latin typeface="ＭＳ ゴシック" panose="020B0609070205080204" pitchFamily="49" charset="-128"/>
                <a:ea typeface="ＭＳ ゴシック" panose="020B0609070205080204" pitchFamily="49" charset="-128"/>
              </a:rPr>
            </a:br>
            <a:r>
              <a:rPr lang="ja-JP" altLang="en-US" sz="2800" b="1" dirty="0">
                <a:solidFill>
                  <a:schemeClr val="tx1"/>
                </a:solidFill>
                <a:latin typeface="ＭＳ ゴシック" panose="020B0609070205080204" pitchFamily="49" charset="-128"/>
                <a:ea typeface="ＭＳ ゴシック" panose="020B0609070205080204" pitchFamily="49" charset="-128"/>
              </a:rPr>
              <a:t>　に「保護者が行う予防接種についての実施状況確認一覧</a:t>
            </a:r>
            <a:br>
              <a:rPr lang="en-US" altLang="ja-JP" sz="2800" b="1" dirty="0">
                <a:solidFill>
                  <a:schemeClr val="tx1"/>
                </a:solidFill>
                <a:latin typeface="ＭＳ ゴシック" panose="020B0609070205080204" pitchFamily="49" charset="-128"/>
                <a:ea typeface="ＭＳ ゴシック" panose="020B0609070205080204" pitchFamily="49" charset="-128"/>
              </a:rPr>
            </a:br>
            <a:r>
              <a:rPr lang="ja-JP" altLang="en-US" sz="2800" b="1" dirty="0">
                <a:solidFill>
                  <a:schemeClr val="tx1"/>
                </a:solidFill>
                <a:latin typeface="ＭＳ ゴシック" panose="020B0609070205080204" pitchFamily="49" charset="-128"/>
                <a:ea typeface="ＭＳ ゴシック" panose="020B0609070205080204" pitchFamily="49" charset="-128"/>
              </a:rPr>
              <a:t>　表」「保護者が行う乳幼児健診についての実施状況確認一</a:t>
            </a:r>
            <a:br>
              <a:rPr lang="en-US" altLang="ja-JP" sz="2800" b="1" dirty="0">
                <a:solidFill>
                  <a:schemeClr val="tx1"/>
                </a:solidFill>
                <a:latin typeface="ＭＳ ゴシック" panose="020B0609070205080204" pitchFamily="49" charset="-128"/>
                <a:ea typeface="ＭＳ ゴシック" panose="020B0609070205080204" pitchFamily="49" charset="-128"/>
              </a:rPr>
            </a:br>
            <a:r>
              <a:rPr lang="ja-JP" altLang="en-US" sz="2800" b="1" dirty="0">
                <a:solidFill>
                  <a:schemeClr val="tx1"/>
                </a:solidFill>
                <a:latin typeface="ＭＳ ゴシック" panose="020B0609070205080204" pitchFamily="49" charset="-128"/>
                <a:ea typeface="ＭＳ ゴシック" panose="020B0609070205080204" pitchFamily="49" charset="-128"/>
              </a:rPr>
              <a:t>　覧表」は</a:t>
            </a:r>
            <a:r>
              <a:rPr lang="en-US" altLang="ja-JP" sz="2800" b="1" dirty="0">
                <a:solidFill>
                  <a:schemeClr val="tx1"/>
                </a:solidFill>
                <a:latin typeface="ＭＳ ゴシック" panose="020B0609070205080204" pitchFamily="49" charset="-128"/>
                <a:ea typeface="ＭＳ ゴシック" panose="020B0609070205080204" pitchFamily="49" charset="-128"/>
              </a:rPr>
              <a:t>,</a:t>
            </a:r>
            <a:r>
              <a:rPr lang="ja-JP" altLang="en-US" sz="2800" b="1" dirty="0">
                <a:solidFill>
                  <a:schemeClr val="tx1"/>
                </a:solidFill>
                <a:latin typeface="ＭＳ ゴシック" panose="020B0609070205080204" pitchFamily="49" charset="-128"/>
                <a:ea typeface="ＭＳ ゴシック" panose="020B0609070205080204" pitchFamily="49" charset="-128"/>
              </a:rPr>
              <a:t>必要でしょうか？</a:t>
            </a:r>
            <a:br>
              <a:rPr lang="en-US" altLang="ja-JP" sz="2800" dirty="0">
                <a:solidFill>
                  <a:schemeClr val="tx1"/>
                </a:solidFill>
                <a:latin typeface="ＭＳ ゴシック" panose="020B0609070205080204" pitchFamily="49" charset="-128"/>
                <a:ea typeface="ＭＳ ゴシック" panose="020B0609070205080204" pitchFamily="49" charset="-128"/>
              </a:rPr>
            </a:br>
            <a:endParaRPr kumimoji="1" lang="ja-JP" altLang="en-US" sz="2800" dirty="0">
              <a:solidFill>
                <a:schemeClr val="tx1"/>
              </a:solidFill>
              <a:latin typeface="ＭＳ ゴシック" panose="020B0609070205080204" pitchFamily="49" charset="-128"/>
              <a:ea typeface="ＭＳ ゴシック" panose="020B0609070205080204" pitchFamily="49" charset="-128"/>
            </a:endParaRPr>
          </a:p>
        </p:txBody>
      </p:sp>
      <p:sp>
        <p:nvSpPr>
          <p:cNvPr id="4" name="サブタイトル 3"/>
          <p:cNvSpPr>
            <a:spLocks noGrp="1"/>
          </p:cNvSpPr>
          <p:nvPr>
            <p:ph type="subTitle" idx="1"/>
          </p:nvPr>
        </p:nvSpPr>
        <p:spPr>
          <a:xfrm>
            <a:off x="1903611" y="3012830"/>
            <a:ext cx="8417170" cy="2373362"/>
          </a:xfrm>
          <a:noFill/>
        </p:spPr>
        <p:txBody>
          <a:bodyPr>
            <a:normAutofit/>
          </a:bodyPr>
          <a:lstStyle/>
          <a:p>
            <a:pPr algn="l"/>
            <a:r>
              <a:rPr lang="ja-JP" altLang="en-US" sz="2000" b="1" dirty="0">
                <a:solidFill>
                  <a:schemeClr val="tx1"/>
                </a:solidFill>
                <a:latin typeface="ＭＳ ゴシック" panose="020B0609070205080204" pitchFamily="49" charset="-128"/>
                <a:ea typeface="ＭＳ ゴシック" panose="020B0609070205080204" pitchFamily="49" charset="-128"/>
              </a:rPr>
              <a:t>・　「保護者が行う予防接種についての実施状況確認一覧表」・「保護　　</a:t>
            </a:r>
            <a:r>
              <a:rPr lang="ja-JP" altLang="en-US" b="1" dirty="0">
                <a:solidFill>
                  <a:schemeClr val="tx1"/>
                </a:solidFill>
                <a:latin typeface="ＭＳ ゴシック" panose="020B0609070205080204" pitchFamily="49" charset="-128"/>
                <a:ea typeface="ＭＳ ゴシック" panose="020B0609070205080204" pitchFamily="49" charset="-128"/>
              </a:rPr>
              <a:t>　　</a:t>
            </a:r>
            <a:endParaRPr lang="en-US" altLang="ja-JP" b="1" dirty="0">
              <a:solidFill>
                <a:schemeClr val="tx1"/>
              </a:solidFill>
              <a:latin typeface="ＭＳ ゴシック" panose="020B0609070205080204" pitchFamily="49" charset="-128"/>
              <a:ea typeface="ＭＳ ゴシック" panose="020B0609070205080204" pitchFamily="49" charset="-128"/>
            </a:endParaRPr>
          </a:p>
          <a:p>
            <a:pPr algn="l"/>
            <a:r>
              <a:rPr lang="ja-JP" altLang="en-US" sz="2000" b="1" dirty="0">
                <a:solidFill>
                  <a:schemeClr val="tx1"/>
                </a:solidFill>
                <a:latin typeface="ＭＳ ゴシック" panose="020B0609070205080204" pitchFamily="49" charset="-128"/>
                <a:ea typeface="ＭＳ ゴシック" panose="020B0609070205080204" pitchFamily="49" charset="-128"/>
              </a:rPr>
              <a:t>　者が行う乳幼児健診についての実施状況確認一覧表」については，作</a:t>
            </a:r>
            <a:endParaRPr lang="en-US" altLang="ja-JP" sz="2000" b="1" dirty="0">
              <a:solidFill>
                <a:schemeClr val="tx1"/>
              </a:solidFill>
              <a:latin typeface="ＭＳ ゴシック" panose="020B0609070205080204" pitchFamily="49" charset="-128"/>
              <a:ea typeface="ＭＳ ゴシック" panose="020B0609070205080204" pitchFamily="49" charset="-128"/>
            </a:endParaRPr>
          </a:p>
          <a:p>
            <a:pPr algn="l"/>
            <a:r>
              <a:rPr lang="ja-JP" altLang="en-US" b="1" dirty="0">
                <a:solidFill>
                  <a:schemeClr val="tx1"/>
                </a:solidFill>
                <a:latin typeface="ＭＳ ゴシック" panose="020B0609070205080204" pitchFamily="49" charset="-128"/>
                <a:ea typeface="ＭＳ ゴシック" panose="020B0609070205080204" pitchFamily="49" charset="-128"/>
              </a:rPr>
              <a:t>　</a:t>
            </a:r>
            <a:r>
              <a:rPr lang="ja-JP" altLang="en-US" sz="2000" b="1" dirty="0">
                <a:solidFill>
                  <a:schemeClr val="tx1"/>
                </a:solidFill>
                <a:latin typeface="ＭＳ ゴシック" panose="020B0609070205080204" pitchFamily="49" charset="-128"/>
                <a:ea typeface="ＭＳ ゴシック" panose="020B0609070205080204" pitchFamily="49" charset="-128"/>
              </a:rPr>
              <a:t>成をお勧めしているもの</a:t>
            </a:r>
            <a:endParaRPr lang="en-US" altLang="ja-JP" sz="2000" b="1" dirty="0">
              <a:solidFill>
                <a:schemeClr val="tx1"/>
              </a:solidFill>
              <a:latin typeface="ＭＳ ゴシック" panose="020B0609070205080204" pitchFamily="49" charset="-128"/>
              <a:ea typeface="ＭＳ ゴシック" panose="020B0609070205080204" pitchFamily="49" charset="-128"/>
            </a:endParaRPr>
          </a:p>
          <a:p>
            <a:pPr algn="l"/>
            <a:r>
              <a:rPr lang="ja-JP" altLang="en-US" b="1" dirty="0">
                <a:solidFill>
                  <a:schemeClr val="tx1"/>
                </a:solidFill>
                <a:latin typeface="ＭＳ ゴシック" panose="020B0609070205080204" pitchFamily="49" charset="-128"/>
                <a:ea typeface="ＭＳ ゴシック" panose="020B0609070205080204" pitchFamily="49" charset="-128"/>
              </a:rPr>
              <a:t>・　</a:t>
            </a:r>
            <a:r>
              <a:rPr lang="ja-JP" altLang="en-US" sz="2000" b="1" dirty="0">
                <a:solidFill>
                  <a:schemeClr val="tx1"/>
                </a:solidFill>
                <a:latin typeface="ＭＳ ゴシック" panose="020B0609070205080204" pitchFamily="49" charset="-128"/>
                <a:ea typeface="ＭＳ ゴシック" panose="020B0609070205080204" pitchFamily="49" charset="-128"/>
              </a:rPr>
              <a:t>状況把握がしやすい→麻しん等の感染症の発生時，早期対応が可能</a:t>
            </a:r>
            <a:endParaRPr lang="en-US" altLang="ja-JP" sz="2000" b="1" dirty="0">
              <a:solidFill>
                <a:schemeClr val="tx1"/>
              </a:solidFill>
              <a:latin typeface="ＭＳ ゴシック" panose="020B0609070205080204" pitchFamily="49" charset="-128"/>
              <a:ea typeface="ＭＳ ゴシック" panose="020B0609070205080204" pitchFamily="49" charset="-128"/>
            </a:endParaRPr>
          </a:p>
          <a:p>
            <a:pPr algn="l"/>
            <a:r>
              <a:rPr lang="ja-JP" altLang="en-US" b="1" dirty="0">
                <a:solidFill>
                  <a:schemeClr val="tx1"/>
                </a:solidFill>
                <a:latin typeface="ＭＳ ゴシック" panose="020B0609070205080204" pitchFamily="49" charset="-128"/>
                <a:ea typeface="ＭＳ ゴシック" panose="020B0609070205080204" pitchFamily="49" charset="-128"/>
              </a:rPr>
              <a:t>・　保護者への</a:t>
            </a:r>
            <a:r>
              <a:rPr lang="ja-JP" altLang="en-US" sz="2000" b="1" dirty="0">
                <a:solidFill>
                  <a:schemeClr val="tx1"/>
                </a:solidFill>
                <a:latin typeface="ＭＳ ゴシック" panose="020B0609070205080204" pitchFamily="49" charset="-128"/>
                <a:ea typeface="ＭＳ ゴシック" panose="020B0609070205080204" pitchFamily="49" charset="-128"/>
              </a:rPr>
              <a:t>予防接種や乳幼児健診の勧奨に活用　</a:t>
            </a:r>
            <a:endParaRPr lang="en-US" altLang="ja-JP" sz="2000" b="1" dirty="0">
              <a:solidFill>
                <a:schemeClr val="tx1"/>
              </a:solidFill>
              <a:latin typeface="ＭＳ ゴシック" panose="020B0609070205080204" pitchFamily="49" charset="-128"/>
              <a:ea typeface="ＭＳ ゴシック" panose="020B0609070205080204" pitchFamily="49" charset="-128"/>
            </a:endParaRPr>
          </a:p>
          <a:p>
            <a:pPr algn="l"/>
            <a:r>
              <a:rPr lang="ja-JP" altLang="en-US" sz="2000" b="1" dirty="0">
                <a:solidFill>
                  <a:schemeClr val="tx1"/>
                </a:solidFill>
                <a:latin typeface="ＭＳ ゴシック" panose="020B0609070205080204" pitchFamily="49" charset="-128"/>
                <a:ea typeface="ＭＳ ゴシック" panose="020B0609070205080204" pitchFamily="49" charset="-128"/>
              </a:rPr>
              <a:t>・　児童票については，更新を確実に</a:t>
            </a:r>
            <a:endParaRPr lang="en-US" altLang="ja-JP" sz="2000" b="1"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8385906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1359877" y="1055077"/>
            <a:ext cx="9296400" cy="1371600"/>
          </a:xfrm>
        </p:spPr>
        <p:txBody>
          <a:bodyPr>
            <a:normAutofit fontScale="90000"/>
          </a:bodyPr>
          <a:lstStyle/>
          <a:p>
            <a:pPr algn="l"/>
            <a:r>
              <a:rPr lang="ja-JP" altLang="en-US" sz="2800" b="1" dirty="0">
                <a:solidFill>
                  <a:schemeClr val="tx1"/>
                </a:solidFill>
                <a:latin typeface="ＭＳ ゴシック" panose="020B0609070205080204" pitchFamily="49" charset="-128"/>
                <a:ea typeface="ＭＳ ゴシック" panose="020B0609070205080204" pitchFamily="49" charset="-128"/>
              </a:rPr>
              <a:t>２　保健日誌の「その他」は病欠児以外を家庭保育として記入　　</a:t>
            </a:r>
            <a:br>
              <a:rPr lang="en-US" altLang="ja-JP" sz="2800" b="1" dirty="0">
                <a:solidFill>
                  <a:schemeClr val="tx1"/>
                </a:solidFill>
                <a:latin typeface="ＭＳ ゴシック" panose="020B0609070205080204" pitchFamily="49" charset="-128"/>
                <a:ea typeface="ＭＳ ゴシック" panose="020B0609070205080204" pitchFamily="49" charset="-128"/>
              </a:rPr>
            </a:br>
            <a:r>
              <a:rPr lang="ja-JP" altLang="en-US" sz="2800" b="1" dirty="0">
                <a:solidFill>
                  <a:schemeClr val="tx1"/>
                </a:solidFill>
                <a:latin typeface="ＭＳ ゴシック" panose="020B0609070205080204" pitchFamily="49" charset="-128"/>
                <a:ea typeface="ＭＳ ゴシック" panose="020B0609070205080204" pitchFamily="49" charset="-128"/>
              </a:rPr>
              <a:t>　　している。「その他」を「家庭保育」に変更して，人数の　　</a:t>
            </a:r>
            <a:br>
              <a:rPr lang="en-US" altLang="ja-JP" sz="2800" b="1" dirty="0">
                <a:solidFill>
                  <a:schemeClr val="tx1"/>
                </a:solidFill>
                <a:latin typeface="ＭＳ ゴシック" panose="020B0609070205080204" pitchFamily="49" charset="-128"/>
                <a:ea typeface="ＭＳ ゴシック" panose="020B0609070205080204" pitchFamily="49" charset="-128"/>
              </a:rPr>
            </a:br>
            <a:r>
              <a:rPr lang="ja-JP" altLang="en-US" sz="2800" b="1" dirty="0">
                <a:solidFill>
                  <a:schemeClr val="tx1"/>
                </a:solidFill>
                <a:latin typeface="ＭＳ ゴシック" panose="020B0609070205080204" pitchFamily="49" charset="-128"/>
                <a:ea typeface="ＭＳ ゴシック" panose="020B0609070205080204" pitchFamily="49" charset="-128"/>
              </a:rPr>
              <a:t>　　みの記入にしてほしい</a:t>
            </a:r>
            <a:endParaRPr kumimoji="1" lang="ja-JP" altLang="en-US" sz="2800" b="1" dirty="0">
              <a:solidFill>
                <a:schemeClr val="tx1"/>
              </a:solidFill>
              <a:latin typeface="ＭＳ ゴシック" panose="020B0609070205080204" pitchFamily="49" charset="-128"/>
              <a:ea typeface="ＭＳ ゴシック" panose="020B0609070205080204" pitchFamily="49" charset="-128"/>
            </a:endParaRPr>
          </a:p>
        </p:txBody>
      </p:sp>
      <p:sp>
        <p:nvSpPr>
          <p:cNvPr id="4" name="サブタイトル 3"/>
          <p:cNvSpPr>
            <a:spLocks noGrp="1"/>
          </p:cNvSpPr>
          <p:nvPr>
            <p:ph type="subTitle" idx="1"/>
          </p:nvPr>
        </p:nvSpPr>
        <p:spPr>
          <a:xfrm>
            <a:off x="1968433" y="2832695"/>
            <a:ext cx="8240279" cy="937639"/>
          </a:xfrm>
          <a:noFill/>
        </p:spPr>
        <p:txBody>
          <a:bodyPr>
            <a:normAutofit/>
          </a:bodyPr>
          <a:lstStyle/>
          <a:p>
            <a:pPr algn="l"/>
            <a:r>
              <a:rPr lang="ja-JP" altLang="en-US" b="1" dirty="0">
                <a:solidFill>
                  <a:schemeClr val="tx1"/>
                </a:solidFill>
                <a:latin typeface="ＭＳ ゴシック" panose="020B0609070205080204" pitchFamily="49" charset="-128"/>
                <a:ea typeface="ＭＳ ゴシック" panose="020B0609070205080204" pitchFamily="49" charset="-128"/>
              </a:rPr>
              <a:t>・家庭保育の中には，その子どもの健康面に関わる内容（予防接種や　</a:t>
            </a:r>
            <a:endParaRPr lang="en-US" altLang="ja-JP" b="1" dirty="0">
              <a:solidFill>
                <a:schemeClr val="tx1"/>
              </a:solidFill>
              <a:latin typeface="ＭＳ ゴシック" panose="020B0609070205080204" pitchFamily="49" charset="-128"/>
              <a:ea typeface="ＭＳ ゴシック" panose="020B0609070205080204" pitchFamily="49" charset="-128"/>
            </a:endParaRPr>
          </a:p>
          <a:p>
            <a:pPr algn="l"/>
            <a:r>
              <a:rPr lang="ja-JP" altLang="en-US" b="1" dirty="0">
                <a:solidFill>
                  <a:schemeClr val="tx1"/>
                </a:solidFill>
                <a:latin typeface="ＭＳ ゴシック" panose="020B0609070205080204" pitchFamily="49" charset="-128"/>
                <a:ea typeface="ＭＳ ゴシック" panose="020B0609070205080204" pitchFamily="49" charset="-128"/>
              </a:rPr>
              <a:t>　乳幼児健康診断等）もあり</a:t>
            </a:r>
            <a:r>
              <a:rPr lang="en-US" altLang="ja-JP" b="1" dirty="0">
                <a:solidFill>
                  <a:schemeClr val="tx1"/>
                </a:solidFill>
                <a:latin typeface="ＭＳ ゴシック" panose="020B0609070205080204" pitchFamily="49" charset="-128"/>
                <a:ea typeface="ＭＳ ゴシック" panose="020B0609070205080204" pitchFamily="49" charset="-128"/>
              </a:rPr>
              <a:t>,</a:t>
            </a:r>
            <a:r>
              <a:rPr lang="ja-JP" altLang="en-US" b="1" dirty="0">
                <a:solidFill>
                  <a:schemeClr val="tx1"/>
                </a:solidFill>
                <a:latin typeface="ＭＳ ゴシック" panose="020B0609070205080204" pitchFamily="49" charset="-128"/>
                <a:ea typeface="ＭＳ ゴシック" panose="020B0609070205080204" pitchFamily="49" charset="-128"/>
              </a:rPr>
              <a:t>状況把握のため「その他」としている</a:t>
            </a:r>
            <a:endParaRPr lang="en-US" altLang="ja-JP" b="1"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4019858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1756611" y="1078524"/>
            <a:ext cx="8686799" cy="1230923"/>
          </a:xfrm>
        </p:spPr>
        <p:txBody>
          <a:bodyPr>
            <a:normAutofit fontScale="90000"/>
          </a:bodyPr>
          <a:lstStyle/>
          <a:p>
            <a:pPr algn="l"/>
            <a:r>
              <a:rPr lang="ja-JP" altLang="en-US" sz="2800" b="1" dirty="0">
                <a:solidFill>
                  <a:schemeClr val="tx1"/>
                </a:solidFill>
                <a:latin typeface="ＭＳ ゴシック" panose="020B0609070205080204" pitchFamily="49" charset="-128"/>
                <a:ea typeface="ＭＳ ゴシック" panose="020B0609070205080204" pitchFamily="49" charset="-128"/>
              </a:rPr>
              <a:t>３　負担軽減され，変更された書類はあるのか。変更予定　　　</a:t>
            </a:r>
            <a:br>
              <a:rPr lang="en-US" altLang="ja-JP" sz="2800" b="1" dirty="0">
                <a:solidFill>
                  <a:schemeClr val="tx1"/>
                </a:solidFill>
                <a:latin typeface="ＭＳ ゴシック" panose="020B0609070205080204" pitchFamily="49" charset="-128"/>
                <a:ea typeface="ＭＳ ゴシック" panose="020B0609070205080204" pitchFamily="49" charset="-128"/>
              </a:rPr>
            </a:br>
            <a:r>
              <a:rPr lang="ja-JP" altLang="en-US" sz="2800" b="1" dirty="0">
                <a:solidFill>
                  <a:schemeClr val="tx1"/>
                </a:solidFill>
                <a:latin typeface="ＭＳ ゴシック" panose="020B0609070205080204" pitchFamily="49" charset="-128"/>
                <a:ea typeface="ＭＳ ゴシック" panose="020B0609070205080204" pitchFamily="49" charset="-128"/>
              </a:rPr>
              <a:t>　があれば教えてほしい。</a:t>
            </a:r>
            <a:br>
              <a:rPr lang="en-US" altLang="ja-JP" sz="2800" b="1" dirty="0">
                <a:solidFill>
                  <a:schemeClr val="tx1"/>
                </a:solidFill>
                <a:latin typeface="ＭＳ ゴシック" panose="020B0609070205080204" pitchFamily="49" charset="-128"/>
                <a:ea typeface="ＭＳ ゴシック" panose="020B0609070205080204" pitchFamily="49" charset="-128"/>
              </a:rPr>
            </a:br>
            <a:r>
              <a:rPr lang="ja-JP" altLang="en-US" sz="2800" b="1" dirty="0">
                <a:solidFill>
                  <a:schemeClr val="tx1"/>
                </a:solidFill>
                <a:latin typeface="ＭＳ ゴシック" panose="020B0609070205080204" pitchFamily="49" charset="-128"/>
                <a:ea typeface="ＭＳ ゴシック" panose="020B0609070205080204" pitchFamily="49" charset="-128"/>
              </a:rPr>
              <a:t>　書式等の変更があった場合は，メールで知らせてほしい。</a:t>
            </a:r>
            <a:endParaRPr kumimoji="1" lang="ja-JP" altLang="en-US" sz="2800" b="1" dirty="0">
              <a:solidFill>
                <a:schemeClr val="tx1"/>
              </a:solidFill>
              <a:latin typeface="ＭＳ ゴシック" panose="020B0609070205080204" pitchFamily="49" charset="-128"/>
              <a:ea typeface="ＭＳ ゴシック" panose="020B0609070205080204" pitchFamily="49" charset="-128"/>
            </a:endParaRPr>
          </a:p>
        </p:txBody>
      </p:sp>
      <p:sp>
        <p:nvSpPr>
          <p:cNvPr id="4" name="サブタイトル 3"/>
          <p:cNvSpPr>
            <a:spLocks noGrp="1"/>
          </p:cNvSpPr>
          <p:nvPr>
            <p:ph type="subTitle" idx="1"/>
          </p:nvPr>
        </p:nvSpPr>
        <p:spPr>
          <a:xfrm>
            <a:off x="1756611" y="3094893"/>
            <a:ext cx="8524527" cy="1607736"/>
          </a:xfrm>
          <a:noFill/>
        </p:spPr>
        <p:txBody>
          <a:bodyPr>
            <a:normAutofit/>
          </a:bodyPr>
          <a:lstStyle/>
          <a:p>
            <a:pPr algn="l"/>
            <a:r>
              <a:rPr lang="ja-JP" altLang="en-US" sz="2000" dirty="0">
                <a:solidFill>
                  <a:schemeClr val="tx1"/>
                </a:solidFill>
                <a:latin typeface="ＭＳ ゴシック" panose="020B0609070205080204" pitchFamily="49" charset="-128"/>
                <a:ea typeface="ＭＳ ゴシック" panose="020B0609070205080204" pitchFamily="49" charset="-128"/>
              </a:rPr>
              <a:t>・　現時点では，保育所児童保育要録の改定を予定</a:t>
            </a:r>
            <a:endParaRPr lang="en-US" altLang="ja-JP" sz="2000" dirty="0">
              <a:solidFill>
                <a:schemeClr val="tx1"/>
              </a:solidFill>
              <a:latin typeface="ＭＳ ゴシック" panose="020B0609070205080204" pitchFamily="49" charset="-128"/>
              <a:ea typeface="ＭＳ ゴシック" panose="020B0609070205080204" pitchFamily="49" charset="-128"/>
            </a:endParaRPr>
          </a:p>
          <a:p>
            <a:pPr algn="l"/>
            <a:r>
              <a:rPr lang="ja-JP" altLang="en-US" sz="2000" dirty="0">
                <a:solidFill>
                  <a:schemeClr val="tx1"/>
                </a:solidFill>
                <a:latin typeface="ＭＳ ゴシック" panose="020B0609070205080204" pitchFamily="49" charset="-128"/>
                <a:ea typeface="ＭＳ ゴシック" panose="020B0609070205080204" pitchFamily="49" charset="-128"/>
              </a:rPr>
              <a:t>・　帳簿の様式を改訂する場合，まず園長会でお知らせと変更内容等の　　　</a:t>
            </a:r>
            <a:endParaRPr lang="en-US" altLang="ja-JP" sz="2000" dirty="0">
              <a:solidFill>
                <a:schemeClr val="tx1"/>
              </a:solidFill>
              <a:latin typeface="ＭＳ ゴシック" panose="020B0609070205080204" pitchFamily="49" charset="-128"/>
              <a:ea typeface="ＭＳ ゴシック" panose="020B0609070205080204" pitchFamily="49" charset="-128"/>
            </a:endParaRPr>
          </a:p>
          <a:p>
            <a:pPr algn="l"/>
            <a:r>
              <a:rPr lang="ja-JP" altLang="en-US" dirty="0">
                <a:solidFill>
                  <a:schemeClr val="tx1"/>
                </a:solidFill>
                <a:latin typeface="ＭＳ ゴシック" panose="020B0609070205080204" pitchFamily="49" charset="-128"/>
                <a:ea typeface="ＭＳ ゴシック" panose="020B0609070205080204" pitchFamily="49" charset="-128"/>
              </a:rPr>
              <a:t>　説明。</a:t>
            </a:r>
            <a:r>
              <a:rPr lang="ja-JP" altLang="en-US" sz="2000" dirty="0">
                <a:solidFill>
                  <a:schemeClr val="tx1"/>
                </a:solidFill>
                <a:latin typeface="ＭＳ ゴシック" panose="020B0609070205080204" pitchFamily="49" charset="-128"/>
                <a:ea typeface="ＭＳ ゴシック" panose="020B0609070205080204" pitchFamily="49" charset="-128"/>
              </a:rPr>
              <a:t>年度末に通知文を送付</a:t>
            </a:r>
            <a:endParaRPr lang="en-US" altLang="ja-JP" sz="2000" dirty="0">
              <a:solidFill>
                <a:schemeClr val="tx1"/>
              </a:solidFill>
              <a:latin typeface="ＭＳ ゴシック" panose="020B0609070205080204" pitchFamily="49" charset="-128"/>
              <a:ea typeface="ＭＳ ゴシック" panose="020B0609070205080204" pitchFamily="49" charset="-128"/>
            </a:endParaRPr>
          </a:p>
          <a:p>
            <a:pPr algn="l"/>
            <a:r>
              <a:rPr lang="ja-JP" altLang="en-US" sz="2000" dirty="0">
                <a:latin typeface="ＭＳ ゴシック" panose="020B0609070205080204" pitchFamily="49" charset="-128"/>
                <a:ea typeface="ＭＳ ゴシック" panose="020B0609070205080204" pitchFamily="49" charset="-128"/>
              </a:rPr>
              <a:t>　</a:t>
            </a:r>
            <a:endParaRPr lang="en-US" altLang="ja-JP" sz="20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0201273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947717" y="1242645"/>
            <a:ext cx="10165759" cy="1043355"/>
          </a:xfrm>
        </p:spPr>
        <p:txBody>
          <a:bodyPr>
            <a:normAutofit/>
          </a:bodyPr>
          <a:lstStyle/>
          <a:p>
            <a:pPr algn="l"/>
            <a:r>
              <a:rPr lang="ja-JP" altLang="en-US" sz="2800" dirty="0">
                <a:solidFill>
                  <a:schemeClr val="tx1"/>
                </a:solidFill>
                <a:latin typeface="ＭＳ ゴシック" panose="020B0609070205080204" pitchFamily="49" charset="-128"/>
                <a:ea typeface="ＭＳ ゴシック" panose="020B0609070205080204" pitchFamily="49" charset="-128"/>
              </a:rPr>
              <a:t>４　市の様式でなくても，ある程度，内容が似ていれば</a:t>
            </a:r>
            <a:r>
              <a:rPr lang="en-US" altLang="ja-JP" sz="2800" dirty="0">
                <a:solidFill>
                  <a:schemeClr val="tx1"/>
                </a:solidFill>
                <a:latin typeface="ＭＳ ゴシック" panose="020B0609070205080204" pitchFamily="49" charset="-128"/>
                <a:ea typeface="ＭＳ ゴシック" panose="020B0609070205080204" pitchFamily="49" charset="-128"/>
              </a:rPr>
              <a:t>OK</a:t>
            </a:r>
            <a:r>
              <a:rPr lang="ja-JP" altLang="en-US" sz="2800" dirty="0">
                <a:solidFill>
                  <a:schemeClr val="tx1"/>
                </a:solidFill>
                <a:latin typeface="ＭＳ ゴシック" panose="020B0609070205080204" pitchFamily="49" charset="-128"/>
                <a:ea typeface="ＭＳ ゴシック" panose="020B0609070205080204" pitchFamily="49" charset="-128"/>
              </a:rPr>
              <a:t>であ</a:t>
            </a:r>
            <a:br>
              <a:rPr lang="en-US" altLang="ja-JP" sz="2800" dirty="0">
                <a:solidFill>
                  <a:schemeClr val="tx1"/>
                </a:solidFill>
                <a:latin typeface="ＭＳ ゴシック" panose="020B0609070205080204" pitchFamily="49" charset="-128"/>
                <a:ea typeface="ＭＳ ゴシック" panose="020B0609070205080204" pitchFamily="49" charset="-128"/>
              </a:rPr>
            </a:br>
            <a:r>
              <a:rPr lang="ja-JP" altLang="en-US" sz="2800" dirty="0">
                <a:solidFill>
                  <a:schemeClr val="tx1"/>
                </a:solidFill>
                <a:latin typeface="ＭＳ ゴシック" panose="020B0609070205080204" pitchFamily="49" charset="-128"/>
                <a:ea typeface="ＭＳ ゴシック" panose="020B0609070205080204" pitchFamily="49" charset="-128"/>
              </a:rPr>
              <a:t>　　る」等の情報がほしい</a:t>
            </a:r>
            <a:endParaRPr kumimoji="1" lang="ja-JP" altLang="en-US" sz="2800" dirty="0">
              <a:solidFill>
                <a:schemeClr val="tx1"/>
              </a:solidFill>
              <a:latin typeface="ＭＳ ゴシック" panose="020B0609070205080204" pitchFamily="49" charset="-128"/>
              <a:ea typeface="ＭＳ ゴシック" panose="020B0609070205080204" pitchFamily="49" charset="-128"/>
            </a:endParaRPr>
          </a:p>
        </p:txBody>
      </p:sp>
      <p:sp>
        <p:nvSpPr>
          <p:cNvPr id="4" name="サブタイトル 3"/>
          <p:cNvSpPr>
            <a:spLocks noGrp="1"/>
          </p:cNvSpPr>
          <p:nvPr>
            <p:ph type="subTitle" idx="1"/>
          </p:nvPr>
        </p:nvSpPr>
        <p:spPr>
          <a:xfrm>
            <a:off x="2766646" y="2918565"/>
            <a:ext cx="6928339" cy="951978"/>
          </a:xfrm>
          <a:noFill/>
        </p:spPr>
        <p:txBody>
          <a:bodyPr>
            <a:normAutofit/>
          </a:bodyPr>
          <a:lstStyle/>
          <a:p>
            <a:pPr algn="l"/>
            <a:r>
              <a:rPr lang="ja-JP" altLang="en-US" sz="2000" b="1" dirty="0">
                <a:solidFill>
                  <a:schemeClr val="tx1"/>
                </a:solidFill>
                <a:latin typeface="ＭＳ ゴシック" panose="020B0609070205080204" pitchFamily="49" charset="-128"/>
                <a:ea typeface="ＭＳ ゴシック" panose="020B0609070205080204" pitchFamily="49" charset="-128"/>
              </a:rPr>
              <a:t>・　市が示している様式の項目が</a:t>
            </a:r>
            <a:r>
              <a:rPr lang="ja-JP" altLang="en-US" b="1" dirty="0">
                <a:solidFill>
                  <a:schemeClr val="tx1"/>
                </a:solidFill>
                <a:latin typeface="ＭＳ ゴシック" panose="020B0609070205080204" pitchFamily="49" charset="-128"/>
                <a:ea typeface="ＭＳ ゴシック" panose="020B0609070205080204" pitchFamily="49" charset="-128"/>
              </a:rPr>
              <a:t>押さえ</a:t>
            </a:r>
            <a:r>
              <a:rPr lang="ja-JP" altLang="en-US" sz="2000" b="1" dirty="0">
                <a:solidFill>
                  <a:schemeClr val="tx1"/>
                </a:solidFill>
                <a:latin typeface="ＭＳ ゴシック" panose="020B0609070205080204" pitchFamily="49" charset="-128"/>
                <a:ea typeface="ＭＳ ゴシック" panose="020B0609070205080204" pitchFamily="49" charset="-128"/>
              </a:rPr>
              <a:t>られているか</a:t>
            </a:r>
            <a:endParaRPr lang="en-US" altLang="ja-JP" sz="2000" b="1"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5412108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890337" y="1335504"/>
            <a:ext cx="10363200" cy="786063"/>
          </a:xfrm>
        </p:spPr>
        <p:txBody>
          <a:bodyPr/>
          <a:lstStyle/>
          <a:p>
            <a:r>
              <a:rPr lang="en-US" altLang="ja-JP" dirty="0">
                <a:solidFill>
                  <a:schemeClr val="tx1"/>
                </a:solidFill>
                <a:latin typeface="ＭＳ ゴシック" panose="020B0609070205080204" pitchFamily="49" charset="-128"/>
                <a:ea typeface="ＭＳ ゴシック" panose="020B0609070205080204" pitchFamily="49" charset="-128"/>
              </a:rPr>
              <a:t>Ⅴ</a:t>
            </a:r>
            <a:r>
              <a:rPr lang="ja-JP" altLang="en-US" dirty="0">
                <a:solidFill>
                  <a:schemeClr val="tx1"/>
                </a:solidFill>
                <a:latin typeface="ＭＳ ゴシック" panose="020B0609070205080204" pitchFamily="49" charset="-128"/>
                <a:ea typeface="ＭＳ ゴシック" panose="020B0609070205080204" pitchFamily="49" charset="-128"/>
              </a:rPr>
              <a:t>　帳簿の電子化について</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p:txBody>
      </p:sp>
      <p:sp>
        <p:nvSpPr>
          <p:cNvPr id="5" name="サブタイトル 1"/>
          <p:cNvSpPr txBox="1">
            <a:spLocks/>
          </p:cNvSpPr>
          <p:nvPr/>
        </p:nvSpPr>
        <p:spPr>
          <a:xfrm>
            <a:off x="4126832" y="5333999"/>
            <a:ext cx="6581273" cy="585536"/>
          </a:xfrm>
          <a:prstGeom prst="rect">
            <a:avLst/>
          </a:prstGeom>
        </p:spPr>
        <p:txBody>
          <a:bodyPr vert="horz" anchor="ctr">
            <a:normAutofit/>
          </a:bodyPr>
          <a:lstStyle>
            <a:lvl1pPr marL="0" indent="0" algn="ctr" rtl="0" eaLnBrk="1" latinLnBrk="0" hangingPunct="1">
              <a:spcBef>
                <a:spcPct val="20000"/>
              </a:spcBef>
              <a:buClr>
                <a:schemeClr val="accent1"/>
              </a:buClr>
              <a:buSzPct val="85000"/>
              <a:buFont typeface="Wingdings 2"/>
              <a:buNone/>
              <a:defRPr kumimoji="1" sz="1600" b="1" kern="1200" cap="all" spc="250" baseline="0">
                <a:solidFill>
                  <a:schemeClr val="tx2"/>
                </a:solidFill>
                <a:latin typeface="+mn-lt"/>
                <a:ea typeface="+mn-ea"/>
                <a:cs typeface="+mn-cs"/>
              </a:defRPr>
            </a:lvl1pPr>
            <a:lvl2pPr marL="457200" indent="0" algn="ctr" rtl="0" eaLnBrk="1" latinLnBrk="0" hangingPunct="1">
              <a:spcBef>
                <a:spcPct val="20000"/>
              </a:spcBef>
              <a:buClr>
                <a:schemeClr val="accent2"/>
              </a:buClr>
              <a:buSzPct val="70000"/>
              <a:buFont typeface="Wingdings"/>
              <a:buNone/>
              <a:defRPr kumimoji="1" sz="2200" kern="1200">
                <a:solidFill>
                  <a:schemeClr val="tx2"/>
                </a:solidFill>
                <a:latin typeface="+mn-lt"/>
                <a:ea typeface="+mn-ea"/>
                <a:cs typeface="+mn-cs"/>
              </a:defRPr>
            </a:lvl2pPr>
            <a:lvl3pPr marL="914400" indent="0" algn="ctr" rtl="0" eaLnBrk="1" latinLnBrk="0" hangingPunct="1">
              <a:spcBef>
                <a:spcPct val="20000"/>
              </a:spcBef>
              <a:buClr>
                <a:schemeClr val="accent3"/>
              </a:buClr>
              <a:buSzPct val="75000"/>
              <a:buFont typeface="Wingdings 2"/>
              <a:buNone/>
              <a:defRPr kumimoji="1" sz="2000" kern="1200">
                <a:solidFill>
                  <a:schemeClr val="tx1"/>
                </a:solidFill>
                <a:latin typeface="+mn-lt"/>
                <a:ea typeface="+mn-ea"/>
                <a:cs typeface="+mn-cs"/>
              </a:defRPr>
            </a:lvl3pPr>
            <a:lvl4pPr marL="1371600" indent="0" algn="ctr" rtl="0" eaLnBrk="1" latinLnBrk="0" hangingPunct="1">
              <a:spcBef>
                <a:spcPct val="20000"/>
              </a:spcBef>
              <a:buClr>
                <a:schemeClr val="accent4"/>
              </a:buClr>
              <a:buSzPct val="70000"/>
              <a:buFont typeface="Wingdings"/>
              <a:buNone/>
              <a:defRPr kumimoji="1" sz="2000" kern="1200">
                <a:solidFill>
                  <a:schemeClr val="tx2"/>
                </a:solidFill>
                <a:latin typeface="+mn-lt"/>
                <a:ea typeface="+mn-ea"/>
                <a:cs typeface="+mn-cs"/>
              </a:defRPr>
            </a:lvl4pPr>
            <a:lvl5pPr marL="1828800" indent="0" algn="ctr" rtl="0" eaLnBrk="1" latinLnBrk="0" hangingPunct="1">
              <a:spcBef>
                <a:spcPct val="20000"/>
              </a:spcBef>
              <a:buClr>
                <a:schemeClr val="accent5"/>
              </a:buClr>
              <a:buFontTx/>
              <a:buNone/>
              <a:defRPr kumimoji="1" sz="1800" kern="1200">
                <a:solidFill>
                  <a:schemeClr val="tx1"/>
                </a:solidFill>
                <a:latin typeface="+mn-lt"/>
                <a:ea typeface="+mn-ea"/>
                <a:cs typeface="+mn-cs"/>
              </a:defRPr>
            </a:lvl5pPr>
            <a:lvl6pPr marL="2286000" indent="0" algn="ctr" rtl="0" eaLnBrk="1" latinLnBrk="0" hangingPunct="1">
              <a:spcBef>
                <a:spcPct val="20000"/>
              </a:spcBef>
              <a:buClr>
                <a:schemeClr val="accent6"/>
              </a:buClr>
              <a:buSzPct val="80000"/>
              <a:buFont typeface="Wingdings 2"/>
              <a:buNone/>
              <a:defRPr kumimoji="1" sz="1800" kern="1200">
                <a:solidFill>
                  <a:schemeClr val="tx1"/>
                </a:solidFill>
                <a:latin typeface="+mn-lt"/>
                <a:ea typeface="+mn-ea"/>
                <a:cs typeface="+mn-cs"/>
              </a:defRPr>
            </a:lvl6pPr>
            <a:lvl7pPr marL="2743200" indent="0" algn="ctr" rtl="0" eaLnBrk="1" latinLnBrk="0" hangingPunct="1">
              <a:spcBef>
                <a:spcPct val="20000"/>
              </a:spcBef>
              <a:buClr>
                <a:schemeClr val="accent1">
                  <a:shade val="75000"/>
                </a:schemeClr>
              </a:buClr>
              <a:buSzPct val="90000"/>
              <a:buNone/>
              <a:defRPr kumimoji="1" sz="1600" kern="1200" baseline="0">
                <a:solidFill>
                  <a:schemeClr val="tx1"/>
                </a:solidFill>
                <a:latin typeface="+mn-lt"/>
                <a:ea typeface="+mn-ea"/>
                <a:cs typeface="+mn-cs"/>
              </a:defRPr>
            </a:lvl7pPr>
            <a:lvl8pPr marL="3200400" indent="0" algn="ctr" rtl="0" eaLnBrk="1" latinLnBrk="0" hangingPunct="1">
              <a:spcBef>
                <a:spcPct val="20000"/>
              </a:spcBef>
              <a:buClr>
                <a:schemeClr val="accent4">
                  <a:shade val="75000"/>
                </a:schemeClr>
              </a:buClr>
              <a:buNone/>
              <a:defRPr kumimoji="1" sz="1600" kern="1200">
                <a:solidFill>
                  <a:schemeClr val="tx1"/>
                </a:solidFill>
                <a:latin typeface="+mn-lt"/>
                <a:ea typeface="+mn-ea"/>
                <a:cs typeface="+mn-cs"/>
              </a:defRPr>
            </a:lvl8pPr>
            <a:lvl9pPr marL="3657600" indent="0" algn="ctr" rtl="0" eaLnBrk="1" latinLnBrk="0" hangingPunct="1">
              <a:spcBef>
                <a:spcPct val="20000"/>
              </a:spcBef>
              <a:buClr>
                <a:schemeClr val="accent2">
                  <a:shade val="75000"/>
                </a:schemeClr>
              </a:buClr>
              <a:buSzPct val="90000"/>
              <a:buNone/>
              <a:defRPr kumimoji="1" sz="1400" kern="1200" cap="all" baseline="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
                <a:srgbClr val="98C723"/>
              </a:buClr>
              <a:buSzPct val="85000"/>
              <a:buFont typeface="Wingdings 2"/>
              <a:buNone/>
              <a:tabLst/>
              <a:defRPr/>
            </a:pPr>
            <a:endParaRPr kumimoji="1" lang="ja-JP" altLang="en-US" sz="2400" b="1" i="0" u="none" strike="noStrike" kern="1200" cap="all" spc="250" normalizeH="0" baseline="0" noProof="0" dirty="0">
              <a:ln>
                <a:noFill/>
              </a:ln>
              <a:solidFill>
                <a:srgbClr val="5B6973"/>
              </a:solidFill>
              <a:effectLst/>
              <a:uLnTx/>
              <a:uFillTx/>
              <a:latin typeface="Candara"/>
              <a:ea typeface="HGP明朝E" panose="02020900000000000000" pitchFamily="18" charset="-128"/>
              <a:cs typeface="+mn-cs"/>
            </a:endParaRPr>
          </a:p>
        </p:txBody>
      </p:sp>
    </p:spTree>
    <p:extLst>
      <p:ext uri="{BB962C8B-B14F-4D97-AF65-F5344CB8AC3E}">
        <p14:creationId xmlns:p14="http://schemas.microsoft.com/office/powerpoint/2010/main" val="5276116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1066827" y="1814945"/>
            <a:ext cx="10082463" cy="3688953"/>
          </a:xfrm>
          <a:noFill/>
        </p:spPr>
        <p:txBody>
          <a:bodyPr>
            <a:noAutofit/>
          </a:bodyPr>
          <a:lstStyle/>
          <a:p>
            <a:pPr algn="l"/>
            <a:r>
              <a:rPr lang="ja-JP" altLang="en-US" sz="2400" b="1" dirty="0">
                <a:solidFill>
                  <a:schemeClr val="tx1"/>
                </a:solidFill>
                <a:latin typeface="ＭＳ ゴシック" panose="020B0609070205080204" pitchFamily="49" charset="-128"/>
                <a:ea typeface="ＭＳ ゴシック" panose="020B0609070205080204" pitchFamily="49" charset="-128"/>
              </a:rPr>
              <a:t>１　監査の際，紙ベースで必要なものを教えてほしい</a:t>
            </a:r>
            <a:br>
              <a:rPr lang="en-US" altLang="ja-JP" sz="2400" b="1" dirty="0">
                <a:solidFill>
                  <a:schemeClr val="tx1"/>
                </a:solidFill>
                <a:latin typeface="ＭＳ ゴシック" panose="020B0609070205080204" pitchFamily="49" charset="-128"/>
                <a:ea typeface="ＭＳ ゴシック" panose="020B0609070205080204" pitchFamily="49" charset="-128"/>
              </a:rPr>
            </a:br>
            <a:r>
              <a:rPr lang="ja-JP" altLang="en-US" sz="2400" b="1" dirty="0">
                <a:solidFill>
                  <a:schemeClr val="tx1"/>
                </a:solidFill>
                <a:latin typeface="ＭＳ ゴシック" panose="020B0609070205080204" pitchFamily="49" charset="-128"/>
                <a:ea typeface="ＭＳ ゴシック" panose="020B0609070205080204" pitchFamily="49" charset="-128"/>
              </a:rPr>
              <a:t>２　監査の際の電子化された書類の確認の仕方を教えてほしい</a:t>
            </a:r>
            <a:br>
              <a:rPr lang="en-US" altLang="ja-JP" sz="2400" b="1" dirty="0">
                <a:solidFill>
                  <a:schemeClr val="tx1"/>
                </a:solidFill>
                <a:latin typeface="ＭＳ ゴシック" panose="020B0609070205080204" pitchFamily="49" charset="-128"/>
                <a:ea typeface="ＭＳ ゴシック" panose="020B0609070205080204" pitchFamily="49" charset="-128"/>
              </a:rPr>
            </a:br>
            <a:r>
              <a:rPr lang="ja-JP" altLang="en-US" sz="2400" b="1" dirty="0">
                <a:solidFill>
                  <a:schemeClr val="tx1"/>
                </a:solidFill>
                <a:latin typeface="ＭＳ ゴシック" panose="020B0609070205080204" pitchFamily="49" charset="-128"/>
                <a:ea typeface="ＭＳ ゴシック" panose="020B0609070205080204" pitchFamily="49" charset="-128"/>
              </a:rPr>
              <a:t>３　登降園システムの紙ベースの保存は必要か</a:t>
            </a:r>
            <a:br>
              <a:rPr lang="en-US" altLang="ja-JP" sz="2400" b="1" dirty="0">
                <a:solidFill>
                  <a:schemeClr val="tx1"/>
                </a:solidFill>
                <a:latin typeface="ＭＳ ゴシック" panose="020B0609070205080204" pitchFamily="49" charset="-128"/>
                <a:ea typeface="ＭＳ ゴシック" panose="020B0609070205080204" pitchFamily="49" charset="-128"/>
              </a:rPr>
            </a:br>
            <a:r>
              <a:rPr lang="ja-JP" altLang="en-US" sz="2400" b="1" dirty="0">
                <a:solidFill>
                  <a:schemeClr val="tx1"/>
                </a:solidFill>
                <a:latin typeface="ＭＳ ゴシック" panose="020B0609070205080204" pitchFamily="49" charset="-128"/>
                <a:ea typeface="ＭＳ ゴシック" panose="020B0609070205080204" pitchFamily="49" charset="-128"/>
              </a:rPr>
              <a:t>４　電子化された書類に押印は必要ないのか</a:t>
            </a:r>
            <a:br>
              <a:rPr lang="en-US" altLang="ja-JP" sz="2400" b="1" dirty="0">
                <a:solidFill>
                  <a:schemeClr val="tx1"/>
                </a:solidFill>
                <a:latin typeface="ＭＳ ゴシック" panose="020B0609070205080204" pitchFamily="49" charset="-128"/>
                <a:ea typeface="ＭＳ ゴシック" panose="020B0609070205080204" pitchFamily="49" charset="-128"/>
              </a:rPr>
            </a:br>
            <a:r>
              <a:rPr lang="ja-JP" altLang="en-US" sz="2400" b="1" dirty="0">
                <a:solidFill>
                  <a:schemeClr val="tx1"/>
                </a:solidFill>
                <a:latin typeface="ＭＳ ゴシック" panose="020B0609070205080204" pitchFamily="49" charset="-128"/>
                <a:ea typeface="ＭＳ ゴシック" panose="020B0609070205080204" pitchFamily="49" charset="-128"/>
              </a:rPr>
              <a:t>５　午睡時，センサーで体の向き・呼吸等を管理している。監査資料と　</a:t>
            </a:r>
            <a:br>
              <a:rPr lang="en-US" altLang="ja-JP" sz="2400" b="1" dirty="0">
                <a:solidFill>
                  <a:schemeClr val="tx1"/>
                </a:solidFill>
                <a:latin typeface="ＭＳ ゴシック" panose="020B0609070205080204" pitchFamily="49" charset="-128"/>
                <a:ea typeface="ＭＳ ゴシック" panose="020B0609070205080204" pitchFamily="49" charset="-128"/>
              </a:rPr>
            </a:br>
            <a:r>
              <a:rPr lang="ja-JP" altLang="en-US" sz="2400" b="1" dirty="0">
                <a:solidFill>
                  <a:schemeClr val="tx1"/>
                </a:solidFill>
                <a:latin typeface="ＭＳ ゴシック" panose="020B0609070205080204" pitchFamily="49" charset="-128"/>
                <a:ea typeface="ＭＳ ゴシック" panose="020B0609070205080204" pitchFamily="49" charset="-128"/>
              </a:rPr>
              <a:t>　して，チェックシートの印刷が有効か。センサーの取付が難しい時，</a:t>
            </a:r>
            <a:br>
              <a:rPr lang="en-US" altLang="ja-JP" sz="2400" b="1" dirty="0">
                <a:solidFill>
                  <a:schemeClr val="tx1"/>
                </a:solidFill>
                <a:latin typeface="ＭＳ ゴシック" panose="020B0609070205080204" pitchFamily="49" charset="-128"/>
                <a:ea typeface="ＭＳ ゴシック" panose="020B0609070205080204" pitchFamily="49" charset="-128"/>
              </a:rPr>
            </a:br>
            <a:r>
              <a:rPr lang="ja-JP" altLang="en-US" sz="2400" b="1" dirty="0">
                <a:solidFill>
                  <a:schemeClr val="tx1"/>
                </a:solidFill>
                <a:latin typeface="ＭＳ ゴシック" panose="020B0609070205080204" pitchFamily="49" charset="-128"/>
                <a:ea typeface="ＭＳ ゴシック" panose="020B0609070205080204" pitchFamily="49" charset="-128"/>
              </a:rPr>
              <a:t>　機械の不具合や電池切れの時は，従来の手書きでチェックしているが，　</a:t>
            </a:r>
            <a:br>
              <a:rPr lang="en-US" altLang="ja-JP" sz="2400" b="1" dirty="0">
                <a:solidFill>
                  <a:schemeClr val="tx1"/>
                </a:solidFill>
                <a:latin typeface="ＭＳ ゴシック" panose="020B0609070205080204" pitchFamily="49" charset="-128"/>
                <a:ea typeface="ＭＳ ゴシック" panose="020B0609070205080204" pitchFamily="49" charset="-128"/>
              </a:rPr>
            </a:br>
            <a:r>
              <a:rPr lang="ja-JP" altLang="en-US" sz="2400" b="1" dirty="0">
                <a:solidFill>
                  <a:schemeClr val="tx1"/>
                </a:solidFill>
                <a:latin typeface="ＭＳ ゴシック" panose="020B0609070205080204" pitchFamily="49" charset="-128"/>
                <a:ea typeface="ＭＳ ゴシック" panose="020B0609070205080204" pitchFamily="49" charset="-128"/>
              </a:rPr>
              <a:t>　監査時に手書きのみで問題ないのか。</a:t>
            </a:r>
            <a:br>
              <a:rPr lang="en-US" altLang="ja-JP" sz="2400" b="1" dirty="0">
                <a:solidFill>
                  <a:schemeClr val="tx1"/>
                </a:solidFill>
                <a:latin typeface="ＭＳ ゴシック" panose="020B0609070205080204" pitchFamily="49" charset="-128"/>
                <a:ea typeface="ＭＳ ゴシック" panose="020B0609070205080204" pitchFamily="49" charset="-128"/>
              </a:rPr>
            </a:br>
            <a:endParaRPr kumimoji="1" lang="ja-JP" altLang="en-US" sz="2400" b="1" dirty="0">
              <a:solidFill>
                <a:schemeClr val="tx1"/>
              </a:solidFill>
              <a:latin typeface="ＭＳ ゴシック" panose="020B0609070205080204" pitchFamily="49" charset="-128"/>
              <a:ea typeface="ＭＳ ゴシック" panose="020B0609070205080204" pitchFamily="49" charset="-128"/>
            </a:endParaRPr>
          </a:p>
        </p:txBody>
      </p:sp>
      <p:sp>
        <p:nvSpPr>
          <p:cNvPr id="5" name="サブタイトル 1"/>
          <p:cNvSpPr txBox="1">
            <a:spLocks/>
          </p:cNvSpPr>
          <p:nvPr/>
        </p:nvSpPr>
        <p:spPr>
          <a:xfrm>
            <a:off x="4126832" y="5333999"/>
            <a:ext cx="6581273" cy="585536"/>
          </a:xfrm>
          <a:prstGeom prst="rect">
            <a:avLst/>
          </a:prstGeom>
        </p:spPr>
        <p:txBody>
          <a:bodyPr vert="horz" anchor="ctr">
            <a:normAutofit/>
          </a:bodyPr>
          <a:lstStyle>
            <a:lvl1pPr marL="0" indent="0" algn="ctr" rtl="0" eaLnBrk="1" latinLnBrk="0" hangingPunct="1">
              <a:spcBef>
                <a:spcPct val="20000"/>
              </a:spcBef>
              <a:buClr>
                <a:schemeClr val="accent1"/>
              </a:buClr>
              <a:buSzPct val="85000"/>
              <a:buFont typeface="Wingdings 2"/>
              <a:buNone/>
              <a:defRPr kumimoji="1" sz="1600" b="1" kern="1200" cap="all" spc="250" baseline="0">
                <a:solidFill>
                  <a:schemeClr val="tx2"/>
                </a:solidFill>
                <a:latin typeface="+mn-lt"/>
                <a:ea typeface="+mn-ea"/>
                <a:cs typeface="+mn-cs"/>
              </a:defRPr>
            </a:lvl1pPr>
            <a:lvl2pPr marL="457200" indent="0" algn="ctr" rtl="0" eaLnBrk="1" latinLnBrk="0" hangingPunct="1">
              <a:spcBef>
                <a:spcPct val="20000"/>
              </a:spcBef>
              <a:buClr>
                <a:schemeClr val="accent2"/>
              </a:buClr>
              <a:buSzPct val="70000"/>
              <a:buFont typeface="Wingdings"/>
              <a:buNone/>
              <a:defRPr kumimoji="1" sz="2200" kern="1200">
                <a:solidFill>
                  <a:schemeClr val="tx2"/>
                </a:solidFill>
                <a:latin typeface="+mn-lt"/>
                <a:ea typeface="+mn-ea"/>
                <a:cs typeface="+mn-cs"/>
              </a:defRPr>
            </a:lvl2pPr>
            <a:lvl3pPr marL="914400" indent="0" algn="ctr" rtl="0" eaLnBrk="1" latinLnBrk="0" hangingPunct="1">
              <a:spcBef>
                <a:spcPct val="20000"/>
              </a:spcBef>
              <a:buClr>
                <a:schemeClr val="accent3"/>
              </a:buClr>
              <a:buSzPct val="75000"/>
              <a:buFont typeface="Wingdings 2"/>
              <a:buNone/>
              <a:defRPr kumimoji="1" sz="2000" kern="1200">
                <a:solidFill>
                  <a:schemeClr val="tx1"/>
                </a:solidFill>
                <a:latin typeface="+mn-lt"/>
                <a:ea typeface="+mn-ea"/>
                <a:cs typeface="+mn-cs"/>
              </a:defRPr>
            </a:lvl3pPr>
            <a:lvl4pPr marL="1371600" indent="0" algn="ctr" rtl="0" eaLnBrk="1" latinLnBrk="0" hangingPunct="1">
              <a:spcBef>
                <a:spcPct val="20000"/>
              </a:spcBef>
              <a:buClr>
                <a:schemeClr val="accent4"/>
              </a:buClr>
              <a:buSzPct val="70000"/>
              <a:buFont typeface="Wingdings"/>
              <a:buNone/>
              <a:defRPr kumimoji="1" sz="2000" kern="1200">
                <a:solidFill>
                  <a:schemeClr val="tx2"/>
                </a:solidFill>
                <a:latin typeface="+mn-lt"/>
                <a:ea typeface="+mn-ea"/>
                <a:cs typeface="+mn-cs"/>
              </a:defRPr>
            </a:lvl4pPr>
            <a:lvl5pPr marL="1828800" indent="0" algn="ctr" rtl="0" eaLnBrk="1" latinLnBrk="0" hangingPunct="1">
              <a:spcBef>
                <a:spcPct val="20000"/>
              </a:spcBef>
              <a:buClr>
                <a:schemeClr val="accent5"/>
              </a:buClr>
              <a:buFontTx/>
              <a:buNone/>
              <a:defRPr kumimoji="1" sz="1800" kern="1200">
                <a:solidFill>
                  <a:schemeClr val="tx1"/>
                </a:solidFill>
                <a:latin typeface="+mn-lt"/>
                <a:ea typeface="+mn-ea"/>
                <a:cs typeface="+mn-cs"/>
              </a:defRPr>
            </a:lvl5pPr>
            <a:lvl6pPr marL="2286000" indent="0" algn="ctr" rtl="0" eaLnBrk="1" latinLnBrk="0" hangingPunct="1">
              <a:spcBef>
                <a:spcPct val="20000"/>
              </a:spcBef>
              <a:buClr>
                <a:schemeClr val="accent6"/>
              </a:buClr>
              <a:buSzPct val="80000"/>
              <a:buFont typeface="Wingdings 2"/>
              <a:buNone/>
              <a:defRPr kumimoji="1" sz="1800" kern="1200">
                <a:solidFill>
                  <a:schemeClr val="tx1"/>
                </a:solidFill>
                <a:latin typeface="+mn-lt"/>
                <a:ea typeface="+mn-ea"/>
                <a:cs typeface="+mn-cs"/>
              </a:defRPr>
            </a:lvl6pPr>
            <a:lvl7pPr marL="2743200" indent="0" algn="ctr" rtl="0" eaLnBrk="1" latinLnBrk="0" hangingPunct="1">
              <a:spcBef>
                <a:spcPct val="20000"/>
              </a:spcBef>
              <a:buClr>
                <a:schemeClr val="accent1">
                  <a:shade val="75000"/>
                </a:schemeClr>
              </a:buClr>
              <a:buSzPct val="90000"/>
              <a:buNone/>
              <a:defRPr kumimoji="1" sz="1600" kern="1200" baseline="0">
                <a:solidFill>
                  <a:schemeClr val="tx1"/>
                </a:solidFill>
                <a:latin typeface="+mn-lt"/>
                <a:ea typeface="+mn-ea"/>
                <a:cs typeface="+mn-cs"/>
              </a:defRPr>
            </a:lvl7pPr>
            <a:lvl8pPr marL="3200400" indent="0" algn="ctr" rtl="0" eaLnBrk="1" latinLnBrk="0" hangingPunct="1">
              <a:spcBef>
                <a:spcPct val="20000"/>
              </a:spcBef>
              <a:buClr>
                <a:schemeClr val="accent4">
                  <a:shade val="75000"/>
                </a:schemeClr>
              </a:buClr>
              <a:buNone/>
              <a:defRPr kumimoji="1" sz="1600" kern="1200">
                <a:solidFill>
                  <a:schemeClr val="tx1"/>
                </a:solidFill>
                <a:latin typeface="+mn-lt"/>
                <a:ea typeface="+mn-ea"/>
                <a:cs typeface="+mn-cs"/>
              </a:defRPr>
            </a:lvl8pPr>
            <a:lvl9pPr marL="3657600" indent="0" algn="ctr" rtl="0" eaLnBrk="1" latinLnBrk="0" hangingPunct="1">
              <a:spcBef>
                <a:spcPct val="20000"/>
              </a:spcBef>
              <a:buClr>
                <a:schemeClr val="accent2">
                  <a:shade val="75000"/>
                </a:schemeClr>
              </a:buClr>
              <a:buSzPct val="90000"/>
              <a:buNone/>
              <a:defRPr kumimoji="1" sz="1400" kern="1200" cap="all" baseline="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
                <a:srgbClr val="98C723"/>
              </a:buClr>
              <a:buSzPct val="85000"/>
              <a:buFont typeface="Wingdings 2"/>
              <a:buNone/>
              <a:tabLst/>
              <a:defRPr/>
            </a:pPr>
            <a:endParaRPr kumimoji="1" lang="ja-JP" altLang="en-US" sz="2400" b="1" i="0" u="none" strike="noStrike" kern="1200" cap="all" spc="250" normalizeH="0" baseline="0" noProof="0" dirty="0">
              <a:ln>
                <a:noFill/>
              </a:ln>
              <a:solidFill>
                <a:srgbClr val="5B6973"/>
              </a:solidFill>
              <a:effectLst/>
              <a:uLnTx/>
              <a:uFillTx/>
              <a:latin typeface="Candara"/>
              <a:ea typeface="HGP明朝E" panose="02020900000000000000" pitchFamily="18" charset="-128"/>
              <a:cs typeface="+mn-cs"/>
            </a:endParaRPr>
          </a:p>
        </p:txBody>
      </p:sp>
      <p:sp>
        <p:nvSpPr>
          <p:cNvPr id="4" name="タイトル 2"/>
          <p:cNvSpPr txBox="1">
            <a:spLocks/>
          </p:cNvSpPr>
          <p:nvPr/>
        </p:nvSpPr>
        <p:spPr>
          <a:xfrm>
            <a:off x="858983" y="889840"/>
            <a:ext cx="1967344" cy="648015"/>
          </a:xfrm>
          <a:prstGeom prst="rect">
            <a:avLst/>
          </a:prstGeom>
          <a:noFill/>
        </p:spPr>
        <p:txBody>
          <a:bodyPr vert="horz" lIns="91440" tIns="45720" rIns="91440" bIns="45720" rtlCol="0" anchor="b">
            <a:no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l"/>
            <a:r>
              <a:rPr lang="ja-JP" altLang="en-US" sz="3200" b="1" dirty="0">
                <a:solidFill>
                  <a:schemeClr val="tx1"/>
                </a:solidFill>
                <a:latin typeface="ＭＳ ゴシック" panose="020B0609070205080204" pitchFamily="49" charset="-128"/>
                <a:ea typeface="ＭＳ ゴシック" panose="020B0609070205080204" pitchFamily="49" charset="-128"/>
              </a:rPr>
              <a:t>質問事項</a:t>
            </a:r>
          </a:p>
        </p:txBody>
      </p:sp>
    </p:spTree>
    <p:extLst>
      <p:ext uri="{BB962C8B-B14F-4D97-AF65-F5344CB8AC3E}">
        <p14:creationId xmlns:p14="http://schemas.microsoft.com/office/powerpoint/2010/main" val="26329308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830178" y="1744579"/>
            <a:ext cx="10363200" cy="685800"/>
          </a:xfrm>
        </p:spPr>
        <p:txBody>
          <a:bodyPr>
            <a:noAutofit/>
          </a:bodyPr>
          <a:lstStyle/>
          <a:p>
            <a:r>
              <a:rPr lang="ja-JP" altLang="en-US" dirty="0">
                <a:solidFill>
                  <a:schemeClr val="tx1"/>
                </a:solidFill>
                <a:latin typeface="ＭＳ ゴシック" panose="020B0609070205080204" pitchFamily="49" charset="-128"/>
                <a:ea typeface="ＭＳ ゴシック" panose="020B0609070205080204" pitchFamily="49" charset="-128"/>
              </a:rPr>
              <a:t>お　わ　り</a:t>
            </a:r>
            <a:endParaRPr kumimoji="1" lang="ja-JP" altLang="en-US" dirty="0">
              <a:solidFill>
                <a:schemeClr val="tx1"/>
              </a:solidFill>
              <a:latin typeface="ＭＳ ゴシック" panose="020B0609070205080204" pitchFamily="49" charset="-128"/>
              <a:ea typeface="ＭＳ ゴシック" panose="020B0609070205080204" pitchFamily="49" charset="-128"/>
            </a:endParaRPr>
          </a:p>
        </p:txBody>
      </p:sp>
      <p:sp>
        <p:nvSpPr>
          <p:cNvPr id="4" name="サブタイトル 3"/>
          <p:cNvSpPr>
            <a:spLocks noGrp="1"/>
          </p:cNvSpPr>
          <p:nvPr>
            <p:ph type="subTitle" idx="1"/>
          </p:nvPr>
        </p:nvSpPr>
        <p:spPr>
          <a:xfrm>
            <a:off x="2249905" y="3416969"/>
            <a:ext cx="7820526" cy="469231"/>
          </a:xfrm>
        </p:spPr>
        <p:txBody>
          <a:bodyPr>
            <a:normAutofit/>
          </a:bodyPr>
          <a:lstStyle/>
          <a:p>
            <a:r>
              <a:rPr lang="ja-JP" altLang="en-US" sz="2000" b="1" dirty="0">
                <a:solidFill>
                  <a:schemeClr val="tx1"/>
                </a:solidFill>
                <a:latin typeface="ＭＳ ゴシック" panose="020B0609070205080204" pitchFamily="49" charset="-128"/>
                <a:ea typeface="ＭＳ ゴシック" panose="020B0609070205080204" pitchFamily="49" charset="-128"/>
              </a:rPr>
              <a:t>ご清聴ありがとうございました。</a:t>
            </a:r>
            <a:endParaRPr lang="en-US" altLang="ja-JP" sz="2000" b="1"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535816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899160" y="324851"/>
            <a:ext cx="10376433" cy="637676"/>
          </a:xfrm>
        </p:spPr>
        <p:txBody>
          <a:bodyPr>
            <a:normAutofit/>
          </a:bodyPr>
          <a:lstStyle/>
          <a:p>
            <a:r>
              <a:rPr lang="ja-JP" altLang="en-US" sz="2800" dirty="0">
                <a:solidFill>
                  <a:schemeClr val="tx1"/>
                </a:solidFill>
                <a:latin typeface="ＭＳ ゴシック" panose="020B0609070205080204" pitchFamily="49" charset="-128"/>
                <a:ea typeface="ＭＳ ゴシック" panose="020B0609070205080204" pitchFamily="49" charset="-128"/>
              </a:rPr>
              <a:t>１　養護と教育の基本について</a:t>
            </a:r>
            <a:endParaRPr kumimoji="1" lang="ja-JP" altLang="en-US" sz="2800" dirty="0">
              <a:solidFill>
                <a:schemeClr val="tx1"/>
              </a:solidFill>
              <a:latin typeface="ＭＳ ゴシック" panose="020B0609070205080204" pitchFamily="49" charset="-128"/>
              <a:ea typeface="ＭＳ ゴシック" panose="020B0609070205080204" pitchFamily="49" charset="-128"/>
            </a:endParaRPr>
          </a:p>
        </p:txBody>
      </p:sp>
      <p:sp>
        <p:nvSpPr>
          <p:cNvPr id="5" name="角丸四角形 4"/>
          <p:cNvSpPr/>
          <p:nvPr/>
        </p:nvSpPr>
        <p:spPr>
          <a:xfrm>
            <a:off x="619624" y="1215189"/>
            <a:ext cx="10948738" cy="536608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テキスト ボックス 23"/>
          <p:cNvSpPr txBox="1"/>
          <p:nvPr/>
        </p:nvSpPr>
        <p:spPr>
          <a:xfrm>
            <a:off x="1160444" y="1397145"/>
            <a:ext cx="9853863" cy="4647426"/>
          </a:xfrm>
          <a:prstGeom prst="rect">
            <a:avLst/>
          </a:prstGeom>
          <a:solidFill>
            <a:schemeClr val="accent4">
              <a:lumMod val="60000"/>
              <a:lumOff val="40000"/>
            </a:schemeClr>
          </a:solidFill>
        </p:spPr>
        <p:txBody>
          <a:bodyPr wrap="square" rtlCol="0">
            <a:spAutoFit/>
          </a:bodyPr>
          <a:lstStyle/>
          <a:p>
            <a:endParaRPr kumimoji="1" lang="ja-JP" altLang="en-US" b="1" dirty="0">
              <a:latin typeface="ＭＳ ゴシック" panose="020B0609070205080204" pitchFamily="49" charset="-128"/>
              <a:ea typeface="ＭＳ ゴシック" panose="020B0609070205080204" pitchFamily="49" charset="-128"/>
            </a:endParaRPr>
          </a:p>
          <a:p>
            <a:endParaRPr kumimoji="1" lang="ja-JP" altLang="en-US" b="1" dirty="0">
              <a:latin typeface="ＭＳ ゴシック" panose="020B0609070205080204" pitchFamily="49" charset="-128"/>
              <a:ea typeface="ＭＳ ゴシック" panose="020B0609070205080204" pitchFamily="49" charset="-128"/>
            </a:endParaRPr>
          </a:p>
          <a:p>
            <a:r>
              <a:rPr kumimoji="1" lang="en-US" altLang="ja-JP" sz="2000" b="1" dirty="0">
                <a:latin typeface="ＭＳ ゴシック" panose="020B0609070205080204" pitchFamily="49" charset="-128"/>
                <a:ea typeface="ＭＳ ゴシック" panose="020B0609070205080204" pitchFamily="49" charset="-128"/>
              </a:rPr>
              <a:t>【</a:t>
            </a:r>
            <a:r>
              <a:rPr kumimoji="1" lang="ja-JP" altLang="en-US" sz="2000" b="1" dirty="0">
                <a:latin typeface="ＭＳ ゴシック" panose="020B0609070205080204" pitchFamily="49" charset="-128"/>
                <a:ea typeface="ＭＳ ゴシック" panose="020B0609070205080204" pitchFamily="49" charset="-128"/>
              </a:rPr>
              <a:t>幼児期の終わりまでに育ってほしい姿</a:t>
            </a:r>
            <a:r>
              <a:rPr kumimoji="1" lang="en-US" altLang="ja-JP" sz="2000" b="1" dirty="0">
                <a:latin typeface="ＭＳ ゴシック" panose="020B0609070205080204" pitchFamily="49" charset="-128"/>
                <a:ea typeface="ＭＳ ゴシック" panose="020B0609070205080204" pitchFamily="49" charset="-128"/>
              </a:rPr>
              <a:t>】</a:t>
            </a:r>
            <a:endParaRPr kumimoji="1" lang="ja-JP" altLang="en-US" sz="2000" b="1" dirty="0">
              <a:latin typeface="ＭＳ ゴシック" panose="020B0609070205080204" pitchFamily="49" charset="-128"/>
              <a:ea typeface="ＭＳ ゴシック" panose="020B0609070205080204" pitchFamily="49" charset="-128"/>
            </a:endParaRPr>
          </a:p>
          <a:p>
            <a:endParaRPr kumimoji="1" lang="ja-JP" altLang="en-US" sz="2000" b="1" dirty="0">
              <a:latin typeface="ＭＳ ゴシック" panose="020B0609070205080204" pitchFamily="49" charset="-128"/>
              <a:ea typeface="ＭＳ ゴシック" panose="020B0609070205080204" pitchFamily="49" charset="-128"/>
            </a:endParaRPr>
          </a:p>
          <a:p>
            <a:r>
              <a:rPr kumimoji="1" lang="ja-JP" altLang="en-US" sz="2000" b="1" dirty="0">
                <a:latin typeface="ＭＳ ゴシック" panose="020B0609070205080204" pitchFamily="49" charset="-128"/>
                <a:ea typeface="ＭＳ ゴシック" panose="020B0609070205080204" pitchFamily="49" charset="-128"/>
              </a:rPr>
              <a:t>　〇健康な心と体　　　　　　　　〇自立心</a:t>
            </a:r>
          </a:p>
          <a:p>
            <a:r>
              <a:rPr kumimoji="1" lang="ja-JP" altLang="en-US" sz="2000" b="1" dirty="0">
                <a:latin typeface="ＭＳ ゴシック" panose="020B0609070205080204" pitchFamily="49" charset="-128"/>
                <a:ea typeface="ＭＳ ゴシック" panose="020B0609070205080204" pitchFamily="49" charset="-128"/>
              </a:rPr>
              <a:t>　〇協同性　　　　　　　　　　　〇道徳性・規範意識の芽生え</a:t>
            </a:r>
          </a:p>
          <a:p>
            <a:r>
              <a:rPr kumimoji="1" lang="ja-JP" altLang="en-US" sz="2000" b="1" dirty="0">
                <a:latin typeface="ＭＳ ゴシック" panose="020B0609070205080204" pitchFamily="49" charset="-128"/>
                <a:ea typeface="ＭＳ ゴシック" panose="020B0609070205080204" pitchFamily="49" charset="-128"/>
              </a:rPr>
              <a:t>　〇社会生活との関わり　　　　　〇思考力の芽生え</a:t>
            </a:r>
          </a:p>
          <a:p>
            <a:r>
              <a:rPr kumimoji="1" lang="ja-JP" altLang="en-US" sz="2000" b="1" dirty="0">
                <a:latin typeface="ＭＳ ゴシック" panose="020B0609070205080204" pitchFamily="49" charset="-128"/>
                <a:ea typeface="ＭＳ ゴシック" panose="020B0609070205080204" pitchFamily="49" charset="-128"/>
              </a:rPr>
              <a:t>　〇自然との関わり・生命尊重　　〇数量や図形，標識や文字などへの関心・感覚</a:t>
            </a:r>
          </a:p>
          <a:p>
            <a:r>
              <a:rPr kumimoji="1" lang="ja-JP" altLang="en-US" sz="2000" b="1" dirty="0">
                <a:latin typeface="ＭＳ ゴシック" panose="020B0609070205080204" pitchFamily="49" charset="-128"/>
                <a:ea typeface="ＭＳ ゴシック" panose="020B0609070205080204" pitchFamily="49" charset="-128"/>
              </a:rPr>
              <a:t>　〇言葉による伝え合い　　　　　〇豊な感性と表現</a:t>
            </a:r>
          </a:p>
          <a:p>
            <a:endParaRPr kumimoji="1" lang="ja-JP" altLang="en-US" sz="2000" b="1" dirty="0">
              <a:latin typeface="ＭＳ ゴシック" panose="020B0609070205080204" pitchFamily="49" charset="-128"/>
              <a:ea typeface="ＭＳ ゴシック" panose="020B0609070205080204" pitchFamily="49" charset="-128"/>
            </a:endParaRPr>
          </a:p>
          <a:p>
            <a:endParaRPr kumimoji="1" lang="ja-JP" altLang="en-US" sz="2000" b="1" dirty="0">
              <a:latin typeface="ＭＳ ゴシック" panose="020B0609070205080204" pitchFamily="49" charset="-128"/>
              <a:ea typeface="ＭＳ ゴシック" panose="020B0609070205080204" pitchFamily="49" charset="-128"/>
            </a:endParaRPr>
          </a:p>
          <a:p>
            <a:endParaRPr kumimoji="1" lang="en-US" altLang="ja-JP" sz="2000" b="1" dirty="0">
              <a:latin typeface="ＭＳ ゴシック" panose="020B0609070205080204" pitchFamily="49" charset="-128"/>
              <a:ea typeface="ＭＳ ゴシック" panose="020B0609070205080204" pitchFamily="49" charset="-128"/>
            </a:endParaRPr>
          </a:p>
          <a:p>
            <a:r>
              <a:rPr kumimoji="1" lang="ja-JP" altLang="en-US" sz="2000" b="1" dirty="0">
                <a:latin typeface="ＭＳ ゴシック" panose="020B0609070205080204" pitchFamily="49" charset="-128"/>
                <a:ea typeface="ＭＳ ゴシック" panose="020B0609070205080204" pitchFamily="49" charset="-128"/>
              </a:rPr>
              <a:t>　（保育所保育指針　第１章総則　４幼児教育を行う施設として共有すべき事項）</a:t>
            </a:r>
          </a:p>
          <a:p>
            <a:endParaRPr kumimoji="1" lang="ja-JP" altLang="en-US" sz="2000" b="1" dirty="0">
              <a:latin typeface="ＭＳ ゴシック" panose="020B0609070205080204" pitchFamily="49" charset="-128"/>
              <a:ea typeface="ＭＳ ゴシック" panose="020B0609070205080204" pitchFamily="49" charset="-128"/>
            </a:endParaRPr>
          </a:p>
          <a:p>
            <a:endParaRPr kumimoji="1" lang="ja-JP" altLang="en-US" sz="2000" b="1"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381544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619624" y="1215189"/>
            <a:ext cx="10948738" cy="4853102"/>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情緒の一体的に</a:t>
            </a:r>
          </a:p>
        </p:txBody>
      </p:sp>
      <p:graphicFrame>
        <p:nvGraphicFramePr>
          <p:cNvPr id="20" name="表 19"/>
          <p:cNvGraphicFramePr>
            <a:graphicFrameLocks noGrp="1"/>
          </p:cNvGraphicFramePr>
          <p:nvPr>
            <p:extLst>
              <p:ext uri="{D42A27DB-BD31-4B8C-83A1-F6EECF244321}">
                <p14:modId xmlns:p14="http://schemas.microsoft.com/office/powerpoint/2010/main" val="3101971775"/>
              </p:ext>
            </p:extLst>
          </p:nvPr>
        </p:nvGraphicFramePr>
        <p:xfrm>
          <a:off x="1846845" y="3414740"/>
          <a:ext cx="8494295" cy="1313670"/>
        </p:xfrm>
        <a:graphic>
          <a:graphicData uri="http://schemas.openxmlformats.org/drawingml/2006/table">
            <a:tbl>
              <a:tblPr firstRow="1" bandRow="1">
                <a:tableStyleId>{5C22544A-7EE6-4342-B048-85BDC9FD1C3A}</a:tableStyleId>
              </a:tblPr>
              <a:tblGrid>
                <a:gridCol w="1342489">
                  <a:extLst>
                    <a:ext uri="{9D8B030D-6E8A-4147-A177-3AD203B41FA5}">
                      <a16:colId xmlns:a16="http://schemas.microsoft.com/office/drawing/2014/main" val="20000"/>
                    </a:ext>
                  </a:extLst>
                </a:gridCol>
                <a:gridCol w="3636926">
                  <a:extLst>
                    <a:ext uri="{9D8B030D-6E8A-4147-A177-3AD203B41FA5}">
                      <a16:colId xmlns:a16="http://schemas.microsoft.com/office/drawing/2014/main" val="20001"/>
                    </a:ext>
                  </a:extLst>
                </a:gridCol>
                <a:gridCol w="3514880">
                  <a:extLst>
                    <a:ext uri="{9D8B030D-6E8A-4147-A177-3AD203B41FA5}">
                      <a16:colId xmlns:a16="http://schemas.microsoft.com/office/drawing/2014/main" val="20002"/>
                    </a:ext>
                  </a:extLst>
                </a:gridCol>
              </a:tblGrid>
              <a:tr h="370840">
                <a:tc>
                  <a:txBody>
                    <a:bodyPr/>
                    <a:lstStyle/>
                    <a:p>
                      <a:pPr algn="l"/>
                      <a:endParaRPr kumimoji="1" lang="ja-JP" altLang="en-US" sz="1600" b="1" baseline="0" dirty="0">
                        <a:solidFill>
                          <a:schemeClr val="tx1"/>
                        </a:solidFill>
                        <a:latin typeface="ＭＳ ゴシック" panose="020B0609070205080204" pitchFamily="49" charset="-128"/>
                        <a:ea typeface="ＭＳ ゴシック" panose="020B0609070205080204" pitchFamily="49" charset="-128"/>
                      </a:endParaRPr>
                    </a:p>
                  </a:txBody>
                  <a:tcPr>
                    <a:solidFill>
                      <a:schemeClr val="accent4">
                        <a:lumMod val="40000"/>
                        <a:lumOff val="60000"/>
                      </a:schemeClr>
                    </a:solidFill>
                  </a:tcPr>
                </a:tc>
                <a:tc>
                  <a:txBody>
                    <a:bodyPr/>
                    <a:lstStyle/>
                    <a:p>
                      <a:pPr algn="ctr"/>
                      <a:r>
                        <a:rPr kumimoji="1" lang="ja-JP" altLang="en-US" sz="1600" b="1" baseline="0" dirty="0">
                          <a:solidFill>
                            <a:schemeClr val="tx1"/>
                          </a:solidFill>
                          <a:latin typeface="ＭＳ ゴシック" panose="020B0609070205080204" pitchFamily="49" charset="-128"/>
                          <a:ea typeface="ＭＳ ゴシック" panose="020B0609070205080204" pitchFamily="49" charset="-128"/>
                        </a:rPr>
                        <a:t>養護</a:t>
                      </a:r>
                    </a:p>
                  </a:txBody>
                  <a:tcPr>
                    <a:solidFill>
                      <a:schemeClr val="accent4">
                        <a:lumMod val="40000"/>
                        <a:lumOff val="60000"/>
                      </a:schemeClr>
                    </a:solidFill>
                  </a:tcPr>
                </a:tc>
                <a:tc>
                  <a:txBody>
                    <a:bodyPr/>
                    <a:lstStyle/>
                    <a:p>
                      <a:pPr algn="ctr"/>
                      <a:r>
                        <a:rPr kumimoji="1" lang="ja-JP" altLang="en-US" sz="1600" b="1" baseline="0" dirty="0">
                          <a:solidFill>
                            <a:schemeClr val="tx1"/>
                          </a:solidFill>
                          <a:latin typeface="ＭＳ ゴシック" panose="020B0609070205080204" pitchFamily="49" charset="-128"/>
                          <a:ea typeface="ＭＳ ゴシック" panose="020B0609070205080204" pitchFamily="49" charset="-128"/>
                        </a:rPr>
                        <a:t>教育</a:t>
                      </a:r>
                    </a:p>
                  </a:txBody>
                  <a:tcPr>
                    <a:solidFill>
                      <a:schemeClr val="accent4">
                        <a:lumMod val="40000"/>
                        <a:lumOff val="60000"/>
                      </a:schemeClr>
                    </a:solidFill>
                  </a:tcPr>
                </a:tc>
                <a:extLst>
                  <a:ext uri="{0D108BD9-81ED-4DB2-BD59-A6C34878D82A}">
                    <a16:rowId xmlns:a16="http://schemas.microsoft.com/office/drawing/2014/main" val="10000"/>
                  </a:ext>
                </a:extLst>
              </a:tr>
              <a:tr h="942830">
                <a:tc>
                  <a:txBody>
                    <a:bodyPr/>
                    <a:lstStyle/>
                    <a:p>
                      <a:pPr algn="ctr"/>
                      <a:r>
                        <a:rPr kumimoji="1" lang="ja-JP" altLang="en-US" sz="1600" b="1" baseline="0" dirty="0">
                          <a:solidFill>
                            <a:schemeClr val="tx1"/>
                          </a:solidFill>
                          <a:latin typeface="ＭＳ ゴシック" panose="020B0609070205080204" pitchFamily="49" charset="-128"/>
                          <a:ea typeface="ＭＳ ゴシック" panose="020B0609070205080204" pitchFamily="49" charset="-128"/>
                        </a:rPr>
                        <a:t>保育士等の関わり</a:t>
                      </a:r>
                    </a:p>
                  </a:txBody>
                  <a:tcPr>
                    <a:solidFill>
                      <a:schemeClr val="accent4">
                        <a:lumMod val="40000"/>
                        <a:lumOff val="60000"/>
                      </a:schemeClr>
                    </a:solidFill>
                  </a:tcPr>
                </a:tc>
                <a:tc>
                  <a:txBody>
                    <a:bodyPr/>
                    <a:lstStyle/>
                    <a:p>
                      <a:pPr algn="l"/>
                      <a:r>
                        <a:rPr kumimoji="1" lang="ja-JP" altLang="en-US" sz="1600" b="1" baseline="0" dirty="0">
                          <a:solidFill>
                            <a:schemeClr val="tx1"/>
                          </a:solidFill>
                          <a:latin typeface="ＭＳ ゴシック" panose="020B0609070205080204" pitchFamily="49" charset="-128"/>
                          <a:ea typeface="ＭＳ ゴシック" panose="020B0609070205080204" pitchFamily="49" charset="-128"/>
                        </a:rPr>
                        <a:t>子どもの「生命の保持」及び「情緒の安定」を図るために保育士等が行う援助や関わり</a:t>
                      </a:r>
                    </a:p>
                  </a:txBody>
                  <a:tcPr>
                    <a:solidFill>
                      <a:schemeClr val="accent4">
                        <a:lumMod val="40000"/>
                        <a:lumOff val="60000"/>
                      </a:schemeClr>
                    </a:solidFill>
                  </a:tcPr>
                </a:tc>
                <a:tc>
                  <a:txBody>
                    <a:bodyPr/>
                    <a:lstStyle/>
                    <a:p>
                      <a:pPr algn="l"/>
                      <a:r>
                        <a:rPr kumimoji="1" lang="ja-JP" altLang="en-US" sz="1600" b="1" baseline="0" dirty="0">
                          <a:solidFill>
                            <a:schemeClr val="tx1"/>
                          </a:solidFill>
                          <a:latin typeface="ＭＳ ゴシック" panose="020B0609070205080204" pitchFamily="49" charset="-128"/>
                          <a:ea typeface="ＭＳ ゴシック" panose="020B0609070205080204" pitchFamily="49" charset="-128"/>
                        </a:rPr>
                        <a:t>子どもが健やかに成長し，その活動がより豊かに展開されるための発達の援助</a:t>
                      </a:r>
                      <a:endParaRPr kumimoji="1" lang="en-US" altLang="ja-JP" sz="1600" b="1" baseline="0" dirty="0">
                        <a:solidFill>
                          <a:schemeClr val="tx1"/>
                        </a:solidFill>
                        <a:latin typeface="ＭＳ ゴシック" panose="020B0609070205080204" pitchFamily="49" charset="-128"/>
                        <a:ea typeface="ＭＳ ゴシック" panose="020B0609070205080204" pitchFamily="49" charset="-128"/>
                      </a:endParaRPr>
                    </a:p>
                  </a:txBody>
                  <a:tcPr>
                    <a:solidFill>
                      <a:schemeClr val="accent4">
                        <a:lumMod val="40000"/>
                        <a:lumOff val="60000"/>
                      </a:schemeClr>
                    </a:solidFill>
                  </a:tcPr>
                </a:tc>
                <a:extLst>
                  <a:ext uri="{0D108BD9-81ED-4DB2-BD59-A6C34878D82A}">
                    <a16:rowId xmlns:a16="http://schemas.microsoft.com/office/drawing/2014/main" val="10001"/>
                  </a:ext>
                </a:extLst>
              </a:tr>
            </a:tbl>
          </a:graphicData>
        </a:graphic>
      </p:graphicFrame>
      <p:graphicFrame>
        <p:nvGraphicFramePr>
          <p:cNvPr id="23" name="表 22"/>
          <p:cNvGraphicFramePr>
            <a:graphicFrameLocks noGrp="1"/>
          </p:cNvGraphicFramePr>
          <p:nvPr>
            <p:extLst>
              <p:ext uri="{D42A27DB-BD31-4B8C-83A1-F6EECF244321}">
                <p14:modId xmlns:p14="http://schemas.microsoft.com/office/powerpoint/2010/main" val="252657170"/>
              </p:ext>
            </p:extLst>
          </p:nvPr>
        </p:nvGraphicFramePr>
        <p:xfrm>
          <a:off x="1852862" y="4870561"/>
          <a:ext cx="8482262" cy="643548"/>
        </p:xfrm>
        <a:graphic>
          <a:graphicData uri="http://schemas.openxmlformats.org/drawingml/2006/table">
            <a:tbl>
              <a:tblPr firstRow="1" bandRow="1">
                <a:tableStyleId>{5C22544A-7EE6-4342-B048-85BDC9FD1C3A}</a:tableStyleId>
              </a:tblPr>
              <a:tblGrid>
                <a:gridCol w="2344343">
                  <a:extLst>
                    <a:ext uri="{9D8B030D-6E8A-4147-A177-3AD203B41FA5}">
                      <a16:colId xmlns:a16="http://schemas.microsoft.com/office/drawing/2014/main" val="20000"/>
                    </a:ext>
                  </a:extLst>
                </a:gridCol>
                <a:gridCol w="6137919">
                  <a:extLst>
                    <a:ext uri="{9D8B030D-6E8A-4147-A177-3AD203B41FA5}">
                      <a16:colId xmlns:a16="http://schemas.microsoft.com/office/drawing/2014/main" val="20001"/>
                    </a:ext>
                  </a:extLst>
                </a:gridCol>
              </a:tblGrid>
              <a:tr h="643548">
                <a:tc>
                  <a:txBody>
                    <a:bodyPr/>
                    <a:lstStyle/>
                    <a:p>
                      <a:pPr algn="ctr"/>
                      <a:r>
                        <a:rPr kumimoji="1" lang="ja-JP" altLang="en-US" sz="1600" b="1" baseline="0" dirty="0">
                          <a:solidFill>
                            <a:schemeClr val="tx1"/>
                          </a:solidFill>
                          <a:latin typeface="ＭＳ ゴシック" panose="020B0609070205080204" pitchFamily="49" charset="-128"/>
                          <a:ea typeface="ＭＳ ゴシック" panose="020B0609070205080204" pitchFamily="49" charset="-128"/>
                        </a:rPr>
                        <a:t>養護と教育の一体化</a:t>
                      </a:r>
                    </a:p>
                  </a:txBody>
                  <a:tcPr>
                    <a:solidFill>
                      <a:schemeClr val="accent4">
                        <a:lumMod val="40000"/>
                        <a:lumOff val="60000"/>
                      </a:schemeClr>
                    </a:solidFill>
                  </a:tcPr>
                </a:tc>
                <a:tc>
                  <a:txBody>
                    <a:bodyPr/>
                    <a:lstStyle/>
                    <a:p>
                      <a:pPr algn="l"/>
                      <a:r>
                        <a:rPr kumimoji="1" lang="ja-JP" altLang="en-US" sz="1600" b="1" baseline="0" dirty="0">
                          <a:solidFill>
                            <a:schemeClr val="tx1"/>
                          </a:solidFill>
                          <a:latin typeface="ＭＳ ゴシック" panose="020B0609070205080204" pitchFamily="49" charset="-128"/>
                          <a:ea typeface="ＭＳ ゴシック" panose="020B0609070205080204" pitchFamily="49" charset="-128"/>
                        </a:rPr>
                        <a:t>保育所における日々の保育は，養護を基盤としながら，それと一体的に教育が展開される。</a:t>
                      </a:r>
                      <a:endParaRPr kumimoji="1" lang="en-US" altLang="ja-JP" sz="1600" b="1" baseline="0" dirty="0">
                        <a:solidFill>
                          <a:schemeClr val="tx1"/>
                        </a:solidFill>
                        <a:latin typeface="ＭＳ ゴシック" panose="020B0609070205080204" pitchFamily="49" charset="-128"/>
                        <a:ea typeface="ＭＳ ゴシック" panose="020B0609070205080204" pitchFamily="49" charset="-128"/>
                      </a:endParaRPr>
                    </a:p>
                  </a:txBody>
                  <a:tcPr>
                    <a:solidFill>
                      <a:schemeClr val="accent4">
                        <a:lumMod val="40000"/>
                        <a:lumOff val="60000"/>
                      </a:schemeClr>
                    </a:solidFill>
                  </a:tcPr>
                </a:tc>
                <a:extLst>
                  <a:ext uri="{0D108BD9-81ED-4DB2-BD59-A6C34878D82A}">
                    <a16:rowId xmlns:a16="http://schemas.microsoft.com/office/drawing/2014/main" val="10000"/>
                  </a:ext>
                </a:extLst>
              </a:tr>
            </a:tbl>
          </a:graphicData>
        </a:graphic>
      </p:graphicFrame>
      <p:sp>
        <p:nvSpPr>
          <p:cNvPr id="24" name="テキスト ボックス 23"/>
          <p:cNvSpPr txBox="1"/>
          <p:nvPr/>
        </p:nvSpPr>
        <p:spPr>
          <a:xfrm>
            <a:off x="1167062" y="1431757"/>
            <a:ext cx="9853863" cy="1754326"/>
          </a:xfrm>
          <a:prstGeom prst="rect">
            <a:avLst/>
          </a:prstGeom>
          <a:solidFill>
            <a:schemeClr val="accent4">
              <a:lumMod val="60000"/>
              <a:lumOff val="40000"/>
            </a:schemeClr>
          </a:solidFill>
        </p:spPr>
        <p:txBody>
          <a:bodyPr wrap="square" rtlCol="0">
            <a:spAutoFit/>
          </a:bodyPr>
          <a:lstStyle/>
          <a:p>
            <a:r>
              <a:rPr kumimoji="1" lang="en-US" altLang="ja-JP" b="1" dirty="0">
                <a:latin typeface="ＭＳ ゴシック" panose="020B0609070205080204" pitchFamily="49" charset="-128"/>
                <a:ea typeface="ＭＳ ゴシック" panose="020B0609070205080204" pitchFamily="49" charset="-128"/>
              </a:rPr>
              <a:t>【</a:t>
            </a:r>
            <a:r>
              <a:rPr kumimoji="1" lang="ja-JP" altLang="en-US" b="1" dirty="0">
                <a:latin typeface="ＭＳ ゴシック" panose="020B0609070205080204" pitchFamily="49" charset="-128"/>
                <a:ea typeface="ＭＳ ゴシック" panose="020B0609070205080204" pitchFamily="49" charset="-128"/>
              </a:rPr>
              <a:t>養護の理念</a:t>
            </a:r>
            <a:r>
              <a:rPr kumimoji="1" lang="en-US" altLang="ja-JP" b="1" dirty="0">
                <a:latin typeface="ＭＳ ゴシック" panose="020B0609070205080204" pitchFamily="49" charset="-128"/>
                <a:ea typeface="ＭＳ ゴシック" panose="020B0609070205080204" pitchFamily="49" charset="-128"/>
              </a:rPr>
              <a:t>】</a:t>
            </a:r>
          </a:p>
          <a:p>
            <a:r>
              <a:rPr kumimoji="1" lang="ja-JP" altLang="en-US" b="1" dirty="0">
                <a:latin typeface="ＭＳ ゴシック" panose="020B0609070205080204" pitchFamily="49" charset="-128"/>
                <a:ea typeface="ＭＳ ゴシック" panose="020B0609070205080204" pitchFamily="49" charset="-128"/>
              </a:rPr>
              <a:t>　　保育における養護とは，子どもの生命の保持及び情緒の安定を図るために保育士等が行う</a:t>
            </a:r>
            <a:endParaRPr kumimoji="1" lang="en-US" altLang="ja-JP" b="1" dirty="0">
              <a:latin typeface="ＭＳ ゴシック" panose="020B0609070205080204" pitchFamily="49" charset="-128"/>
              <a:ea typeface="ＭＳ ゴシック" panose="020B0609070205080204" pitchFamily="49" charset="-128"/>
            </a:endParaRPr>
          </a:p>
          <a:p>
            <a:r>
              <a:rPr kumimoji="1" lang="ja-JP" altLang="en-US" b="1" dirty="0">
                <a:latin typeface="ＭＳ ゴシック" panose="020B0609070205080204" pitchFamily="49" charset="-128"/>
                <a:ea typeface="ＭＳ ゴシック" panose="020B0609070205080204" pitchFamily="49" charset="-128"/>
              </a:rPr>
              <a:t>　援助や関わりであり，保育所における保育は，養護及び教育を一体的に行うことをその特性</a:t>
            </a:r>
            <a:endParaRPr kumimoji="1" lang="en-US" altLang="ja-JP" b="1" dirty="0">
              <a:latin typeface="ＭＳ ゴシック" panose="020B0609070205080204" pitchFamily="49" charset="-128"/>
              <a:ea typeface="ＭＳ ゴシック" panose="020B0609070205080204" pitchFamily="49" charset="-128"/>
            </a:endParaRPr>
          </a:p>
          <a:p>
            <a:r>
              <a:rPr kumimoji="1" lang="ja-JP" altLang="en-US" b="1" dirty="0">
                <a:latin typeface="ＭＳ ゴシック" panose="020B0609070205080204" pitchFamily="49" charset="-128"/>
                <a:ea typeface="ＭＳ ゴシック" panose="020B0609070205080204" pitchFamily="49" charset="-128"/>
              </a:rPr>
              <a:t>　とするものである。保育所における保育全体を通じて，養護に関するねらい及び内容を</a:t>
            </a:r>
            <a:r>
              <a:rPr kumimoji="1" lang="ja-JP" altLang="en-US" b="1" dirty="0" err="1">
                <a:latin typeface="ＭＳ ゴシック" panose="020B0609070205080204" pitchFamily="49" charset="-128"/>
                <a:ea typeface="ＭＳ ゴシック" panose="020B0609070205080204" pitchFamily="49" charset="-128"/>
              </a:rPr>
              <a:t>踏ま</a:t>
            </a:r>
            <a:endParaRPr kumimoji="1" lang="en-US" altLang="ja-JP" b="1" dirty="0">
              <a:latin typeface="ＭＳ ゴシック" panose="020B0609070205080204" pitchFamily="49" charset="-128"/>
              <a:ea typeface="ＭＳ ゴシック" panose="020B0609070205080204" pitchFamily="49" charset="-128"/>
            </a:endParaRPr>
          </a:p>
          <a:p>
            <a:r>
              <a:rPr kumimoji="1" lang="ja-JP" altLang="en-US" b="1" dirty="0">
                <a:latin typeface="ＭＳ ゴシック" panose="020B0609070205080204" pitchFamily="49" charset="-128"/>
                <a:ea typeface="ＭＳ ゴシック" panose="020B0609070205080204" pitchFamily="49" charset="-128"/>
              </a:rPr>
              <a:t>　えた保育が展開されなければならない</a:t>
            </a:r>
            <a:endParaRPr kumimoji="1" lang="en-US" altLang="ja-JP" b="1" dirty="0">
              <a:latin typeface="ＭＳ ゴシック" panose="020B0609070205080204" pitchFamily="49" charset="-128"/>
              <a:ea typeface="ＭＳ ゴシック" panose="020B0609070205080204" pitchFamily="49" charset="-128"/>
            </a:endParaRPr>
          </a:p>
          <a:p>
            <a:r>
              <a:rPr kumimoji="1" lang="ja-JP" altLang="en-US" b="1" dirty="0">
                <a:latin typeface="ＭＳ ゴシック" panose="020B0609070205080204" pitchFamily="49" charset="-128"/>
                <a:ea typeface="ＭＳ ゴシック" panose="020B0609070205080204" pitchFamily="49" charset="-128"/>
              </a:rPr>
              <a:t>　　　　　　　　　　　　（保育所保育指針　第１章総則　２養護に関する基本的事項）</a:t>
            </a:r>
          </a:p>
        </p:txBody>
      </p:sp>
      <p:sp>
        <p:nvSpPr>
          <p:cNvPr id="8" name="タイトル 2"/>
          <p:cNvSpPr txBox="1">
            <a:spLocks/>
          </p:cNvSpPr>
          <p:nvPr/>
        </p:nvSpPr>
        <p:spPr>
          <a:xfrm>
            <a:off x="899160" y="324851"/>
            <a:ext cx="10376433" cy="637676"/>
          </a:xfrm>
          <a:prstGeom prst="rect">
            <a:avLst/>
          </a:prstGeom>
        </p:spPr>
        <p:txBody>
          <a:bodyPr vert="horz" lIns="91440" tIns="45720" rIns="91440" bIns="45720" rtlCol="0" anchor="b">
            <a:norm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800">
                <a:solidFill>
                  <a:schemeClr val="tx1"/>
                </a:solidFill>
                <a:latin typeface="ＭＳ ゴシック" panose="020B0609070205080204" pitchFamily="49" charset="-128"/>
                <a:ea typeface="ＭＳ ゴシック" panose="020B0609070205080204" pitchFamily="49" charset="-128"/>
              </a:rPr>
              <a:t>１　養護と教育の基本について</a:t>
            </a:r>
            <a:endParaRPr lang="ja-JP" altLang="en-US" sz="280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755836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2"/>
          <p:cNvSpPr txBox="1">
            <a:spLocks noGrp="1"/>
          </p:cNvSpPr>
          <p:nvPr>
            <p:ph type="title"/>
          </p:nvPr>
        </p:nvSpPr>
        <p:spPr>
          <a:xfrm>
            <a:off x="615245" y="259080"/>
            <a:ext cx="10972800" cy="783336"/>
          </a:xfrm>
          <a:prstGeom prst="rect">
            <a:avLst/>
          </a:prstGeom>
        </p:spPr>
        <p:txBody>
          <a:bodyPr vert="horz" lIns="91440" tIns="45720" rIns="91440" bIns="45720" rtlCol="0" anchor="b">
            <a:normAutofit/>
          </a:bodyPr>
          <a:lstStyle>
            <a:lvl1pPr algn="ctr" defTabSz="914400" rtl="0" eaLnBrk="1" latinLnBrk="0" hangingPunct="1">
              <a:spcBef>
                <a:spcPct val="0"/>
              </a:spcBef>
              <a:buNone/>
              <a:defRPr kumimoji="1" sz="4400" kern="1200">
                <a:solidFill>
                  <a:srgbClr val="FFFFFF"/>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800" dirty="0">
                <a:solidFill>
                  <a:schemeClr val="tx1"/>
                </a:solidFill>
                <a:latin typeface="ＭＳ ゴシック" panose="020B0609070205080204" pitchFamily="49" charset="-128"/>
                <a:ea typeface="ＭＳ ゴシック" panose="020B0609070205080204" pitchFamily="49" charset="-128"/>
              </a:rPr>
              <a:t>１　養護と教育の基本について</a:t>
            </a:r>
          </a:p>
        </p:txBody>
      </p:sp>
      <p:sp>
        <p:nvSpPr>
          <p:cNvPr id="5" name="Rectangle 5"/>
          <p:cNvSpPr>
            <a:spLocks noChangeArrowheads="1"/>
          </p:cNvSpPr>
          <p:nvPr/>
        </p:nvSpPr>
        <p:spPr bwMode="auto">
          <a:xfrm>
            <a:off x="1417637" y="1394301"/>
            <a:ext cx="4757738" cy="1223963"/>
          </a:xfrm>
          <a:prstGeom prst="rect">
            <a:avLst/>
          </a:prstGeom>
          <a:solidFill>
            <a:srgbClr val="FFFF99"/>
          </a:solidFill>
          <a:ln w="9525">
            <a:solidFill>
              <a:schemeClr val="tx1"/>
            </a:solidFill>
            <a:miter lim="800000"/>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Candara"/>
                <a:ea typeface="HGP明朝E" panose="02020900000000000000" pitchFamily="18" charset="-128"/>
                <a:cs typeface="+mn-cs"/>
              </a:rPr>
              <a:t>子どもが安定した生活を送り、充実した活動ができるよう</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Candara"/>
                <a:ea typeface="HGP明朝E" panose="02020900000000000000" pitchFamily="18" charset="-128"/>
                <a:cs typeface="+mn-cs"/>
              </a:rPr>
              <a:t>○保育士等が行う援助や関わり</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Candara"/>
                <a:ea typeface="HGP明朝E" panose="02020900000000000000" pitchFamily="18" charset="-128"/>
                <a:cs typeface="+mn-cs"/>
              </a:rPr>
              <a:t>○保育を通じて育みたい資質・能力を，子どもの姿から</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Candara"/>
                <a:ea typeface="HGP明朝E" panose="02020900000000000000" pitchFamily="18" charset="-128"/>
                <a:cs typeface="+mn-cs"/>
              </a:rPr>
              <a:t>　　捉えたもの</a:t>
            </a:r>
          </a:p>
        </p:txBody>
      </p:sp>
      <p:sp>
        <p:nvSpPr>
          <p:cNvPr id="7" name="Oval 6"/>
          <p:cNvSpPr>
            <a:spLocks noChangeArrowheads="1"/>
          </p:cNvSpPr>
          <p:nvPr/>
        </p:nvSpPr>
        <p:spPr bwMode="auto">
          <a:xfrm>
            <a:off x="3133724" y="1090041"/>
            <a:ext cx="1325563" cy="431800"/>
          </a:xfrm>
          <a:prstGeom prst="ellipse">
            <a:avLst/>
          </a:prstGeom>
          <a:solidFill>
            <a:srgbClr val="CC99FF"/>
          </a:solidFill>
          <a:ln w="9525">
            <a:solidFill>
              <a:schemeClr val="tx1"/>
            </a:solidFill>
            <a:round/>
            <a:headEnd/>
            <a:tailEnd/>
          </a:ln>
          <a:effectLst/>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andara"/>
                <a:ea typeface="HGP明朝E" panose="02020900000000000000" pitchFamily="18" charset="-128"/>
                <a:cs typeface="+mn-cs"/>
              </a:rPr>
              <a:t>ねらい</a:t>
            </a:r>
          </a:p>
        </p:txBody>
      </p:sp>
      <p:sp>
        <p:nvSpPr>
          <p:cNvPr id="8" name="Rectangle 7"/>
          <p:cNvSpPr>
            <a:spLocks noChangeArrowheads="1"/>
          </p:cNvSpPr>
          <p:nvPr/>
        </p:nvSpPr>
        <p:spPr bwMode="auto">
          <a:xfrm>
            <a:off x="5939632" y="1530350"/>
            <a:ext cx="4608512" cy="1203325"/>
          </a:xfrm>
          <a:prstGeom prst="rect">
            <a:avLst/>
          </a:prstGeom>
          <a:solidFill>
            <a:srgbClr val="FFFF99"/>
          </a:solidFill>
          <a:ln w="9525">
            <a:solidFill>
              <a:schemeClr val="tx1"/>
            </a:solidFill>
            <a:miter lim="800000"/>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Candara"/>
                <a:ea typeface="HGP明朝E" panose="02020900000000000000" pitchFamily="18" charset="-128"/>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Candara"/>
                <a:ea typeface="HGP明朝E" panose="02020900000000000000" pitchFamily="18" charset="-128"/>
                <a:cs typeface="+mn-cs"/>
              </a:rPr>
              <a:t>ねらいを達成するために</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Candara"/>
                <a:ea typeface="HGP明朝E" panose="02020900000000000000" pitchFamily="18" charset="-128"/>
                <a:cs typeface="+mn-cs"/>
              </a:rPr>
              <a:t>○子どもの生活やその状況に応じて保育士等が適切に</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Candara"/>
                <a:ea typeface="HGP明朝E" panose="02020900000000000000" pitchFamily="18" charset="-128"/>
                <a:cs typeface="+mn-cs"/>
              </a:rPr>
              <a:t>　行う事項</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Candara"/>
                <a:ea typeface="HGP明朝E" panose="02020900000000000000" pitchFamily="18" charset="-128"/>
                <a:cs typeface="+mn-cs"/>
              </a:rPr>
              <a:t>○保育士等が援助して子どもが環境に関わって経験する</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Candara"/>
                <a:ea typeface="HGP明朝E" panose="02020900000000000000" pitchFamily="18" charset="-128"/>
                <a:cs typeface="+mn-cs"/>
              </a:rPr>
              <a:t>　事項</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200" cap="none" spc="0" normalizeH="0" baseline="0" noProof="0" dirty="0">
              <a:ln>
                <a:noFill/>
              </a:ln>
              <a:solidFill>
                <a:prstClr val="black"/>
              </a:solidFill>
              <a:effectLst/>
              <a:uLnTx/>
              <a:uFillTx/>
              <a:latin typeface="Candara"/>
              <a:ea typeface="HGP明朝E" panose="02020900000000000000" pitchFamily="18" charset="-128"/>
              <a:cs typeface="+mn-cs"/>
            </a:endParaRPr>
          </a:p>
        </p:txBody>
      </p:sp>
      <p:sp>
        <p:nvSpPr>
          <p:cNvPr id="9" name="Oval 8"/>
          <p:cNvSpPr>
            <a:spLocks noChangeArrowheads="1"/>
          </p:cNvSpPr>
          <p:nvPr/>
        </p:nvSpPr>
        <p:spPr bwMode="auto">
          <a:xfrm>
            <a:off x="7889875" y="1243012"/>
            <a:ext cx="1223963" cy="431800"/>
          </a:xfrm>
          <a:prstGeom prst="ellipse">
            <a:avLst/>
          </a:prstGeom>
          <a:solidFill>
            <a:srgbClr val="CC99FF"/>
          </a:solidFill>
          <a:ln w="9525">
            <a:solidFill>
              <a:schemeClr val="tx1"/>
            </a:solidFill>
            <a:round/>
            <a:headEnd/>
            <a:tailEnd/>
          </a:ln>
          <a:effectLst/>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a:ln>
                  <a:noFill/>
                </a:ln>
                <a:solidFill>
                  <a:prstClr val="black"/>
                </a:solidFill>
                <a:effectLst/>
                <a:uLnTx/>
                <a:uFillTx/>
                <a:latin typeface="Candara"/>
                <a:ea typeface="HGP明朝E" panose="02020900000000000000" pitchFamily="18" charset="-128"/>
                <a:cs typeface="+mn-cs"/>
              </a:rPr>
              <a:t>内容</a:t>
            </a:r>
          </a:p>
        </p:txBody>
      </p:sp>
      <p:sp>
        <p:nvSpPr>
          <p:cNvPr id="10" name="Rectangle 9"/>
          <p:cNvSpPr>
            <a:spLocks noChangeArrowheads="1"/>
          </p:cNvSpPr>
          <p:nvPr/>
        </p:nvSpPr>
        <p:spPr bwMode="auto">
          <a:xfrm>
            <a:off x="1927224" y="2845116"/>
            <a:ext cx="7951788" cy="504825"/>
          </a:xfrm>
          <a:prstGeom prst="rect">
            <a:avLst/>
          </a:prstGeom>
          <a:solidFill>
            <a:schemeClr val="accent1"/>
          </a:solidFill>
          <a:ln w="9525">
            <a:solidFill>
              <a:schemeClr val="tx1"/>
            </a:solidFill>
            <a:miter lim="800000"/>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200" cap="none" spc="0" normalizeH="0" baseline="0" noProof="0" dirty="0">
              <a:ln>
                <a:noFill/>
              </a:ln>
              <a:solidFill>
                <a:prstClr val="black"/>
              </a:solidFill>
              <a:effectLst/>
              <a:uLnTx/>
              <a:uFillTx/>
              <a:latin typeface="Candara"/>
              <a:ea typeface="HGP明朝E" panose="02020900000000000000"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Candara"/>
                <a:ea typeface="HGP明朝E" panose="02020900000000000000" pitchFamily="18" charset="-128"/>
                <a:cs typeface="+mn-cs"/>
              </a:rPr>
              <a:t>「ねらい」及び「内容」を具体的に把握するための視点として、「養護」と「教育」の両面から示すが、</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Candara"/>
                <a:ea typeface="HGP明朝E" panose="02020900000000000000" pitchFamily="18" charset="-128"/>
                <a:cs typeface="+mn-cs"/>
              </a:rPr>
              <a:t>実際の保育においては、養護と教育が一体となって展開されることに留意することが必要</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ja-JP" sz="1400" b="0" i="0" u="none" strike="noStrike" kern="1200" cap="none" spc="0" normalizeH="0" baseline="0" noProof="0" dirty="0">
              <a:ln>
                <a:noFill/>
              </a:ln>
              <a:solidFill>
                <a:prstClr val="black"/>
              </a:solidFill>
              <a:effectLst/>
              <a:uLnTx/>
              <a:uFillTx/>
              <a:latin typeface="Candara"/>
              <a:ea typeface="HGP明朝E" panose="02020900000000000000" pitchFamily="18" charset="-128"/>
              <a:cs typeface="+mn-cs"/>
            </a:endParaRPr>
          </a:p>
        </p:txBody>
      </p:sp>
      <p:sp>
        <p:nvSpPr>
          <p:cNvPr id="11" name="Rectangle 10"/>
          <p:cNvSpPr>
            <a:spLocks noChangeArrowheads="1"/>
          </p:cNvSpPr>
          <p:nvPr/>
        </p:nvSpPr>
        <p:spPr bwMode="auto">
          <a:xfrm>
            <a:off x="1321990" y="3788568"/>
            <a:ext cx="3508375" cy="936625"/>
          </a:xfrm>
          <a:prstGeom prst="rect">
            <a:avLst/>
          </a:prstGeom>
          <a:solidFill>
            <a:srgbClr val="FFCC99"/>
          </a:solidFill>
          <a:ln w="9525">
            <a:solidFill>
              <a:schemeClr val="tx1"/>
            </a:solidFill>
            <a:miter lim="800000"/>
            <a:headEnd/>
            <a:tailEnd/>
          </a:ln>
          <a:effectLst/>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a:ln>
                  <a:noFill/>
                </a:ln>
                <a:solidFill>
                  <a:prstClr val="black"/>
                </a:solidFill>
                <a:effectLst/>
                <a:uLnTx/>
                <a:uFillTx/>
                <a:latin typeface="Candara"/>
                <a:ea typeface="HGP明朝E" panose="02020900000000000000" pitchFamily="18" charset="-128"/>
                <a:cs typeface="+mn-cs"/>
              </a:rPr>
              <a:t>子どもの生命の保持及び情緒の安定を</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a:ln>
                  <a:noFill/>
                </a:ln>
                <a:solidFill>
                  <a:prstClr val="black"/>
                </a:solidFill>
                <a:effectLst/>
                <a:uLnTx/>
                <a:uFillTx/>
                <a:latin typeface="Candara"/>
                <a:ea typeface="HGP明朝E" panose="02020900000000000000" pitchFamily="18" charset="-128"/>
                <a:cs typeface="+mn-cs"/>
              </a:rPr>
              <a:t>図るために保育士等が行う援助や関わり</a:t>
            </a:r>
          </a:p>
        </p:txBody>
      </p:sp>
      <p:sp>
        <p:nvSpPr>
          <p:cNvPr id="12" name="Oval 11"/>
          <p:cNvSpPr>
            <a:spLocks noChangeArrowheads="1"/>
          </p:cNvSpPr>
          <p:nvPr/>
        </p:nvSpPr>
        <p:spPr bwMode="auto">
          <a:xfrm>
            <a:off x="2154237" y="3465513"/>
            <a:ext cx="1612900" cy="503237"/>
          </a:xfrm>
          <a:prstGeom prst="ellipse">
            <a:avLst/>
          </a:prstGeom>
          <a:solidFill>
            <a:srgbClr val="FF9900"/>
          </a:solidFill>
          <a:ln w="9525">
            <a:solidFill>
              <a:schemeClr val="tx1"/>
            </a:solidFill>
            <a:round/>
            <a:headEnd/>
            <a:tailEnd/>
          </a:ln>
          <a:effectLst/>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a:ln>
                  <a:noFill/>
                </a:ln>
                <a:solidFill>
                  <a:prstClr val="black"/>
                </a:solidFill>
                <a:effectLst/>
                <a:uLnTx/>
                <a:uFillTx/>
                <a:latin typeface="Candara"/>
                <a:ea typeface="HGP明朝E" panose="02020900000000000000" pitchFamily="18" charset="-128"/>
                <a:cs typeface="+mn-cs"/>
              </a:rPr>
              <a:t>養護</a:t>
            </a:r>
          </a:p>
        </p:txBody>
      </p:sp>
      <p:sp>
        <p:nvSpPr>
          <p:cNvPr id="13" name="Rectangle 13"/>
          <p:cNvSpPr>
            <a:spLocks noChangeArrowheads="1"/>
          </p:cNvSpPr>
          <p:nvPr/>
        </p:nvSpPr>
        <p:spPr bwMode="auto">
          <a:xfrm>
            <a:off x="6592093" y="3808134"/>
            <a:ext cx="3819525" cy="935037"/>
          </a:xfrm>
          <a:prstGeom prst="rect">
            <a:avLst/>
          </a:prstGeom>
          <a:solidFill>
            <a:srgbClr val="FFCC99"/>
          </a:solidFill>
          <a:ln w="9525">
            <a:solidFill>
              <a:schemeClr val="tx1"/>
            </a:solidFill>
            <a:miter lim="800000"/>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Candara"/>
                <a:ea typeface="HGP明朝E" panose="02020900000000000000" pitchFamily="18" charset="-128"/>
                <a:cs typeface="+mn-cs"/>
              </a:rPr>
              <a:t>　子どもが健やかに成長し、その活動がより</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Candara"/>
                <a:ea typeface="HGP明朝E" panose="02020900000000000000" pitchFamily="18" charset="-128"/>
                <a:cs typeface="+mn-cs"/>
              </a:rPr>
              <a:t>　豊かに展開されるための発達の援助</a:t>
            </a:r>
          </a:p>
        </p:txBody>
      </p:sp>
      <p:sp>
        <p:nvSpPr>
          <p:cNvPr id="14" name="Oval 14"/>
          <p:cNvSpPr>
            <a:spLocks noChangeArrowheads="1"/>
          </p:cNvSpPr>
          <p:nvPr/>
        </p:nvSpPr>
        <p:spPr bwMode="auto">
          <a:xfrm>
            <a:off x="7479507" y="3465513"/>
            <a:ext cx="1614488" cy="503237"/>
          </a:xfrm>
          <a:prstGeom prst="ellipse">
            <a:avLst/>
          </a:prstGeom>
          <a:solidFill>
            <a:srgbClr val="FF9900"/>
          </a:solidFill>
          <a:ln w="9525">
            <a:solidFill>
              <a:schemeClr val="tx1"/>
            </a:solidFill>
            <a:round/>
            <a:headEnd/>
            <a:tailEnd/>
          </a:ln>
          <a:effectLst/>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a:ln>
                  <a:noFill/>
                </a:ln>
                <a:solidFill>
                  <a:prstClr val="black"/>
                </a:solidFill>
                <a:effectLst/>
                <a:uLnTx/>
                <a:uFillTx/>
                <a:latin typeface="Candara"/>
                <a:ea typeface="HGP明朝E" panose="02020900000000000000" pitchFamily="18" charset="-128"/>
                <a:cs typeface="+mn-cs"/>
              </a:rPr>
              <a:t>教育</a:t>
            </a:r>
          </a:p>
        </p:txBody>
      </p:sp>
      <p:sp>
        <p:nvSpPr>
          <p:cNvPr id="15" name="AutoShape 36"/>
          <p:cNvSpPr>
            <a:spLocks noChangeArrowheads="1"/>
          </p:cNvSpPr>
          <p:nvPr/>
        </p:nvSpPr>
        <p:spPr bwMode="auto">
          <a:xfrm>
            <a:off x="5184774" y="3968750"/>
            <a:ext cx="1092200" cy="287338"/>
          </a:xfrm>
          <a:prstGeom prst="leftRightArrow">
            <a:avLst>
              <a:gd name="adj1" fmla="val 50000"/>
              <a:gd name="adj2" fmla="val 76022"/>
            </a:avLst>
          </a:prstGeom>
          <a:solidFill>
            <a:schemeClr val="accent1"/>
          </a:solidFill>
          <a:ln w="9525">
            <a:solidFill>
              <a:schemeClr val="tx1"/>
            </a:solidFill>
            <a:miter lim="800000"/>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ndara"/>
              <a:ea typeface="HGP明朝E" panose="02020900000000000000" pitchFamily="18" charset="-128"/>
              <a:cs typeface="+mn-cs"/>
            </a:endParaRPr>
          </a:p>
        </p:txBody>
      </p:sp>
      <p:sp>
        <p:nvSpPr>
          <p:cNvPr id="16" name="Rectangle 20"/>
          <p:cNvSpPr>
            <a:spLocks noChangeArrowheads="1"/>
          </p:cNvSpPr>
          <p:nvPr/>
        </p:nvSpPr>
        <p:spPr bwMode="auto">
          <a:xfrm>
            <a:off x="2263179" y="4633254"/>
            <a:ext cx="1246188" cy="1655763"/>
          </a:xfrm>
          <a:prstGeom prst="rect">
            <a:avLst/>
          </a:prstGeom>
          <a:solidFill>
            <a:schemeClr val="accent1"/>
          </a:solidFill>
          <a:ln w="9525">
            <a:solidFill>
              <a:schemeClr val="tx1"/>
            </a:solidFill>
            <a:miter lim="800000"/>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Candara"/>
                <a:ea typeface="HGP明朝E" panose="02020900000000000000" pitchFamily="18" charset="-128"/>
                <a:cs typeface="+mn-cs"/>
              </a:rPr>
              <a:t>生命の保持</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400" b="0" i="0" u="none" strike="noStrike" kern="1200" cap="none" spc="0" normalizeH="0" baseline="0" noProof="0" dirty="0">
              <a:ln>
                <a:noFill/>
              </a:ln>
              <a:solidFill>
                <a:prstClr val="black"/>
              </a:solidFill>
              <a:effectLst/>
              <a:uLnTx/>
              <a:uFillTx/>
              <a:latin typeface="Candara"/>
              <a:ea typeface="HGP明朝E" panose="02020900000000000000" pitchFamily="18"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Candara"/>
                <a:ea typeface="HGP明朝E" panose="02020900000000000000" pitchFamily="18" charset="-128"/>
                <a:cs typeface="+mn-cs"/>
              </a:rPr>
              <a:t>情緒の安定</a:t>
            </a:r>
          </a:p>
        </p:txBody>
      </p:sp>
      <p:sp>
        <p:nvSpPr>
          <p:cNvPr id="17" name="Rectangle 15"/>
          <p:cNvSpPr>
            <a:spLocks noChangeArrowheads="1"/>
          </p:cNvSpPr>
          <p:nvPr/>
        </p:nvSpPr>
        <p:spPr bwMode="auto">
          <a:xfrm>
            <a:off x="4538954" y="4571501"/>
            <a:ext cx="2549525" cy="2089150"/>
          </a:xfrm>
          <a:prstGeom prst="rect">
            <a:avLst/>
          </a:prstGeom>
          <a:solidFill>
            <a:srgbClr val="99CC00"/>
          </a:solidFill>
          <a:ln w="9525">
            <a:solidFill>
              <a:schemeClr val="tx1"/>
            </a:solidFill>
            <a:miter lim="800000"/>
            <a:headEnd/>
            <a:tailEnd/>
          </a:ln>
          <a:effectLst/>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Candara"/>
                <a:ea typeface="HGP明朝E" panose="02020900000000000000" pitchFamily="18" charset="-128"/>
                <a:cs typeface="+mn-cs"/>
              </a:rPr>
              <a:t>子どもの生活や</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Candara"/>
                <a:ea typeface="HGP明朝E" panose="02020900000000000000" pitchFamily="18" charset="-128"/>
                <a:cs typeface="+mn-cs"/>
              </a:rPr>
              <a:t>遊びを通して</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Candara"/>
                <a:ea typeface="HGP明朝E" panose="02020900000000000000" pitchFamily="18" charset="-128"/>
                <a:cs typeface="+mn-cs"/>
              </a:rPr>
              <a:t>相互に関連を持ちながら</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600" b="0" i="0" u="none" strike="noStrike" kern="1200" cap="none" spc="0" normalizeH="0" baseline="0" noProof="0" dirty="0">
                <a:ln>
                  <a:noFill/>
                </a:ln>
                <a:solidFill>
                  <a:prstClr val="black"/>
                </a:solidFill>
                <a:effectLst/>
                <a:uLnTx/>
                <a:uFillTx/>
                <a:latin typeface="Candara"/>
                <a:ea typeface="HGP明朝E" panose="02020900000000000000" pitchFamily="18" charset="-128"/>
                <a:cs typeface="+mn-cs"/>
              </a:rPr>
              <a:t>総合的に展開</a:t>
            </a:r>
          </a:p>
        </p:txBody>
      </p:sp>
      <p:sp>
        <p:nvSpPr>
          <p:cNvPr id="18" name="Rectangle 19"/>
          <p:cNvSpPr>
            <a:spLocks noChangeArrowheads="1"/>
          </p:cNvSpPr>
          <p:nvPr/>
        </p:nvSpPr>
        <p:spPr bwMode="auto">
          <a:xfrm>
            <a:off x="8148532" y="4633254"/>
            <a:ext cx="1403350" cy="1727200"/>
          </a:xfrm>
          <a:prstGeom prst="rect">
            <a:avLst/>
          </a:prstGeom>
          <a:solidFill>
            <a:schemeClr val="accent1"/>
          </a:solidFill>
          <a:ln w="9525">
            <a:solidFill>
              <a:schemeClr val="tx1"/>
            </a:solidFill>
            <a:miter lim="800000"/>
            <a:headEnd/>
            <a:tailEnd/>
          </a:ln>
          <a:effectLst/>
        </p:spPr>
        <p:txBody>
          <a:bodyPr wrap="none"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Candara"/>
                <a:ea typeface="HGP明朝E" panose="02020900000000000000" pitchFamily="18" charset="-128"/>
                <a:cs typeface="+mn-cs"/>
              </a:rPr>
              <a:t>健康</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Candara"/>
                <a:ea typeface="HGP明朝E" panose="02020900000000000000" pitchFamily="18" charset="-128"/>
                <a:cs typeface="+mn-cs"/>
              </a:rPr>
              <a:t>人間関係</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Candara"/>
                <a:ea typeface="HGP明朝E" panose="02020900000000000000" pitchFamily="18" charset="-128"/>
                <a:cs typeface="+mn-cs"/>
              </a:rPr>
              <a:t>環境</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Candara"/>
                <a:ea typeface="HGP明朝E" panose="02020900000000000000" pitchFamily="18" charset="-128"/>
                <a:cs typeface="+mn-cs"/>
              </a:rPr>
              <a:t>言葉</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Candara"/>
                <a:ea typeface="HGP明朝E" panose="02020900000000000000" pitchFamily="18" charset="-128"/>
                <a:cs typeface="+mn-cs"/>
              </a:rPr>
              <a:t>表現</a:t>
            </a:r>
          </a:p>
        </p:txBody>
      </p:sp>
      <p:sp>
        <p:nvSpPr>
          <p:cNvPr id="19" name="AutoShape 41"/>
          <p:cNvSpPr>
            <a:spLocks noChangeArrowheads="1"/>
          </p:cNvSpPr>
          <p:nvPr/>
        </p:nvSpPr>
        <p:spPr bwMode="auto">
          <a:xfrm>
            <a:off x="3767137" y="5409406"/>
            <a:ext cx="466725" cy="574675"/>
          </a:xfrm>
          <a:prstGeom prst="curvedRightArrow">
            <a:avLst>
              <a:gd name="adj1" fmla="val 24626"/>
              <a:gd name="adj2" fmla="val 49252"/>
              <a:gd name="adj3" fmla="val 33333"/>
            </a:avLst>
          </a:prstGeom>
          <a:solidFill>
            <a:schemeClr val="accent1"/>
          </a:solidFill>
          <a:ln w="9525">
            <a:solidFill>
              <a:schemeClr val="tx1"/>
            </a:solidFill>
            <a:miter lim="800000"/>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ndara"/>
              <a:ea typeface="HGP明朝E" panose="02020900000000000000" pitchFamily="18" charset="-128"/>
              <a:cs typeface="+mn-cs"/>
            </a:endParaRPr>
          </a:p>
        </p:txBody>
      </p:sp>
      <p:sp>
        <p:nvSpPr>
          <p:cNvPr id="20" name="AutoShape 40"/>
          <p:cNvSpPr>
            <a:spLocks noChangeArrowheads="1"/>
          </p:cNvSpPr>
          <p:nvPr/>
        </p:nvSpPr>
        <p:spPr bwMode="auto">
          <a:xfrm rot="206197">
            <a:off x="7434408" y="5323071"/>
            <a:ext cx="463550" cy="647700"/>
          </a:xfrm>
          <a:prstGeom prst="curvedLeftArrow">
            <a:avLst>
              <a:gd name="adj1" fmla="val 27945"/>
              <a:gd name="adj2" fmla="val 55890"/>
              <a:gd name="adj3" fmla="val 33333"/>
            </a:avLst>
          </a:prstGeom>
          <a:solidFill>
            <a:schemeClr val="accent1"/>
          </a:solidFill>
          <a:ln w="9525">
            <a:solidFill>
              <a:schemeClr val="tx1"/>
            </a:solidFill>
            <a:miter lim="800000"/>
            <a:headEnd/>
            <a:tailEnd/>
          </a:ln>
          <a:effec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a:ln>
                <a:noFill/>
              </a:ln>
              <a:solidFill>
                <a:prstClr val="black"/>
              </a:solidFill>
              <a:effectLst/>
              <a:uLnTx/>
              <a:uFillTx/>
              <a:latin typeface="Candara"/>
              <a:ea typeface="HGP明朝E" panose="02020900000000000000" pitchFamily="18" charset="-128"/>
              <a:cs typeface="+mn-cs"/>
            </a:endParaRPr>
          </a:p>
        </p:txBody>
      </p:sp>
    </p:spTree>
    <p:extLst>
      <p:ext uri="{BB962C8B-B14F-4D97-AF65-F5344CB8AC3E}">
        <p14:creationId xmlns:p14="http://schemas.microsoft.com/office/powerpoint/2010/main" val="3604574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ctrTitle"/>
          </p:nvPr>
        </p:nvSpPr>
        <p:spPr>
          <a:xfrm>
            <a:off x="890337" y="1507299"/>
            <a:ext cx="10363200" cy="4713391"/>
          </a:xfrm>
        </p:spPr>
        <p:txBody>
          <a:bodyPr>
            <a:noAutofit/>
          </a:bodyPr>
          <a:lstStyle/>
          <a:p>
            <a:pPr algn="l"/>
            <a:r>
              <a:rPr lang="ja-JP" altLang="en-US" sz="2400" dirty="0">
                <a:solidFill>
                  <a:schemeClr val="tx1"/>
                </a:solidFill>
                <a:latin typeface="ＭＳ ゴシック" panose="020B0609070205080204" pitchFamily="49" charset="-128"/>
                <a:ea typeface="ＭＳ ゴシック" panose="020B0609070205080204" pitchFamily="49" charset="-128"/>
              </a:rPr>
              <a:t>〇年間，月間，週案の養護と教育の書き方がはっきりわからない</a:t>
            </a:r>
            <a:br>
              <a:rPr lang="ja-JP" altLang="en-US" sz="2400" dirty="0">
                <a:solidFill>
                  <a:schemeClr val="tx1"/>
                </a:solidFill>
                <a:latin typeface="ＭＳ ゴシック" panose="020B0609070205080204" pitchFamily="49" charset="-128"/>
                <a:ea typeface="ＭＳ ゴシック" panose="020B0609070205080204" pitchFamily="49" charset="-128"/>
              </a:rPr>
            </a:br>
            <a:r>
              <a:rPr lang="ja-JP" altLang="en-US" sz="2400" dirty="0">
                <a:solidFill>
                  <a:schemeClr val="tx1"/>
                </a:solidFill>
                <a:latin typeface="ＭＳ ゴシック" panose="020B0609070205080204" pitchFamily="49" charset="-128"/>
                <a:ea typeface="ＭＳ ゴシック" panose="020B0609070205080204" pitchFamily="49" charset="-128"/>
              </a:rPr>
              <a:t>〇年間から週案へと，養護のねらいを具体化する際の捉え方や書き方が難</a:t>
            </a:r>
            <a:br>
              <a:rPr lang="en-US" altLang="ja-JP" sz="2400" dirty="0">
                <a:solidFill>
                  <a:schemeClr val="tx1"/>
                </a:solidFill>
                <a:latin typeface="ＭＳ ゴシック" panose="020B0609070205080204" pitchFamily="49" charset="-128"/>
                <a:ea typeface="ＭＳ ゴシック" panose="020B0609070205080204" pitchFamily="49" charset="-128"/>
              </a:rPr>
            </a:br>
            <a:r>
              <a:rPr lang="ja-JP" altLang="en-US" sz="2400" dirty="0">
                <a:solidFill>
                  <a:schemeClr val="tx1"/>
                </a:solidFill>
                <a:latin typeface="ＭＳ ゴシック" panose="020B0609070205080204" pitchFamily="49" charset="-128"/>
                <a:ea typeface="ＭＳ ゴシック" panose="020B0609070205080204" pitchFamily="49" charset="-128"/>
              </a:rPr>
              <a:t>　しく感じる職員がいる</a:t>
            </a:r>
            <a:br>
              <a:rPr lang="ja-JP" altLang="en-US" sz="2400" dirty="0">
                <a:solidFill>
                  <a:schemeClr val="tx1"/>
                </a:solidFill>
                <a:latin typeface="ＭＳ ゴシック" panose="020B0609070205080204" pitchFamily="49" charset="-128"/>
                <a:ea typeface="ＭＳ ゴシック" panose="020B0609070205080204" pitchFamily="49" charset="-128"/>
              </a:rPr>
            </a:br>
            <a:r>
              <a:rPr lang="ja-JP" altLang="en-US" sz="2400" dirty="0">
                <a:solidFill>
                  <a:schemeClr val="tx1"/>
                </a:solidFill>
                <a:latin typeface="ＭＳ ゴシック" panose="020B0609070205080204" pitchFamily="49" charset="-128"/>
                <a:ea typeface="ＭＳ ゴシック" panose="020B0609070205080204" pitchFamily="49" charset="-128"/>
              </a:rPr>
              <a:t>〇養護のねらいの書き方について，必ず毎日記入すべきものと何日かおき</a:t>
            </a:r>
            <a:br>
              <a:rPr lang="en-US" altLang="ja-JP" sz="2400" dirty="0">
                <a:solidFill>
                  <a:schemeClr val="tx1"/>
                </a:solidFill>
                <a:latin typeface="ＭＳ ゴシック" panose="020B0609070205080204" pitchFamily="49" charset="-128"/>
                <a:ea typeface="ＭＳ ゴシック" panose="020B0609070205080204" pitchFamily="49" charset="-128"/>
              </a:rPr>
            </a:br>
            <a:r>
              <a:rPr lang="ja-JP" altLang="en-US" sz="2400" dirty="0">
                <a:solidFill>
                  <a:schemeClr val="tx1"/>
                </a:solidFill>
                <a:latin typeface="ＭＳ ゴシック" panose="020B0609070205080204" pitchFamily="49" charset="-128"/>
                <a:ea typeface="ＭＳ ゴシック" panose="020B0609070205080204" pitchFamily="49" charset="-128"/>
              </a:rPr>
              <a:t>　に記入すればよいものを教えてほしい</a:t>
            </a:r>
            <a:br>
              <a:rPr lang="ja-JP" altLang="en-US" sz="2400" dirty="0">
                <a:solidFill>
                  <a:schemeClr val="tx1"/>
                </a:solidFill>
                <a:latin typeface="ＭＳ ゴシック" panose="020B0609070205080204" pitchFamily="49" charset="-128"/>
                <a:ea typeface="ＭＳ ゴシック" panose="020B0609070205080204" pitchFamily="49" charset="-128"/>
              </a:rPr>
            </a:br>
            <a:r>
              <a:rPr lang="ja-JP" altLang="en-US" sz="2400" dirty="0">
                <a:solidFill>
                  <a:schemeClr val="tx1"/>
                </a:solidFill>
                <a:latin typeface="ＭＳ ゴシック" panose="020B0609070205080204" pitchFamily="49" charset="-128"/>
                <a:ea typeface="ＭＳ ゴシック" panose="020B0609070205080204" pitchFamily="49" charset="-128"/>
              </a:rPr>
              <a:t>〇養護と教育の一体化と言われているが，日誌も一体化にならないのか週</a:t>
            </a:r>
            <a:br>
              <a:rPr lang="en-US" altLang="ja-JP" sz="2400" dirty="0">
                <a:solidFill>
                  <a:schemeClr val="tx1"/>
                </a:solidFill>
                <a:latin typeface="ＭＳ ゴシック" panose="020B0609070205080204" pitchFamily="49" charset="-128"/>
                <a:ea typeface="ＭＳ ゴシック" panose="020B0609070205080204" pitchFamily="49" charset="-128"/>
              </a:rPr>
            </a:br>
            <a:r>
              <a:rPr lang="ja-JP" altLang="en-US" sz="2400" dirty="0">
                <a:solidFill>
                  <a:schemeClr val="tx1"/>
                </a:solidFill>
                <a:latin typeface="ＭＳ ゴシック" panose="020B0609070205080204" pitchFamily="49" charset="-128"/>
                <a:ea typeface="ＭＳ ゴシック" panose="020B0609070205080204" pitchFamily="49" charset="-128"/>
              </a:rPr>
              <a:t>　案にまで養護と教育のねらいを立てることに疑問を感じる。子どもたち</a:t>
            </a:r>
            <a:br>
              <a:rPr lang="en-US" altLang="ja-JP" sz="2400" dirty="0">
                <a:solidFill>
                  <a:schemeClr val="tx1"/>
                </a:solidFill>
                <a:latin typeface="ＭＳ ゴシック" panose="020B0609070205080204" pitchFamily="49" charset="-128"/>
                <a:ea typeface="ＭＳ ゴシック" panose="020B0609070205080204" pitchFamily="49" charset="-128"/>
              </a:rPr>
            </a:br>
            <a:r>
              <a:rPr lang="ja-JP" altLang="en-US" sz="2400" dirty="0">
                <a:solidFill>
                  <a:schemeClr val="tx1"/>
                </a:solidFill>
                <a:latin typeface="ＭＳ ゴシック" panose="020B0609070205080204" pitchFamily="49" charset="-128"/>
                <a:ea typeface="ＭＳ ゴシック" panose="020B0609070205080204" pitchFamily="49" charset="-128"/>
              </a:rPr>
              <a:t>　への接し方をもう少し長期的に捉えないと，細切れの関わりになるので</a:t>
            </a:r>
            <a:br>
              <a:rPr lang="en-US" altLang="ja-JP" sz="2400" dirty="0">
                <a:solidFill>
                  <a:schemeClr val="tx1"/>
                </a:solidFill>
                <a:latin typeface="ＭＳ ゴシック" panose="020B0609070205080204" pitchFamily="49" charset="-128"/>
                <a:ea typeface="ＭＳ ゴシック" panose="020B0609070205080204" pitchFamily="49" charset="-128"/>
              </a:rPr>
            </a:br>
            <a:r>
              <a:rPr lang="ja-JP" altLang="en-US" sz="2400" dirty="0">
                <a:solidFill>
                  <a:schemeClr val="tx1"/>
                </a:solidFill>
                <a:latin typeface="ＭＳ ゴシック" panose="020B0609070205080204" pitchFamily="49" charset="-128"/>
                <a:ea typeface="ＭＳ ゴシック" panose="020B0609070205080204" pitchFamily="49" charset="-128"/>
              </a:rPr>
              <a:t>　はないか</a:t>
            </a:r>
            <a:br>
              <a:rPr lang="ja-JP" altLang="en-US" sz="2400" dirty="0">
                <a:solidFill>
                  <a:schemeClr val="tx1"/>
                </a:solidFill>
                <a:latin typeface="ＭＳ ゴシック" panose="020B0609070205080204" pitchFamily="49" charset="-128"/>
                <a:ea typeface="ＭＳ ゴシック" panose="020B0609070205080204" pitchFamily="49" charset="-128"/>
              </a:rPr>
            </a:br>
            <a:r>
              <a:rPr lang="ja-JP" altLang="en-US" sz="2400" dirty="0">
                <a:solidFill>
                  <a:schemeClr val="tx1"/>
                </a:solidFill>
                <a:latin typeface="ＭＳ ゴシック" panose="020B0609070205080204" pitchFamily="49" charset="-128"/>
                <a:ea typeface="ＭＳ ゴシック" panose="020B0609070205080204" pitchFamily="49" charset="-128"/>
              </a:rPr>
              <a:t>〇養護と教育の部分が記入しにくいので，記入しやすくしてほしい</a:t>
            </a:r>
            <a:br>
              <a:rPr lang="ja-JP" altLang="en-US" sz="2400" dirty="0">
                <a:solidFill>
                  <a:schemeClr val="tx1"/>
                </a:solidFill>
              </a:rPr>
            </a:br>
            <a:br>
              <a:rPr lang="ja-JP" altLang="en-US" sz="2400" dirty="0"/>
            </a:br>
            <a:endParaRPr kumimoji="1" lang="ja-JP" altLang="en-US" sz="2400" dirty="0"/>
          </a:p>
        </p:txBody>
      </p:sp>
      <p:sp>
        <p:nvSpPr>
          <p:cNvPr id="2" name="テキスト ボックス 1"/>
          <p:cNvSpPr txBox="1"/>
          <p:nvPr/>
        </p:nvSpPr>
        <p:spPr>
          <a:xfrm>
            <a:off x="890337" y="750729"/>
            <a:ext cx="2575560" cy="584775"/>
          </a:xfrm>
          <a:prstGeom prst="rect">
            <a:avLst/>
          </a:prstGeom>
          <a:noFill/>
        </p:spPr>
        <p:txBody>
          <a:bodyPr wrap="square" rtlCol="0">
            <a:spAutoFit/>
          </a:bodyPr>
          <a:lstStyle/>
          <a:p>
            <a:r>
              <a:rPr kumimoji="1" lang="ja-JP" altLang="en-US" sz="3200" dirty="0">
                <a:latin typeface="ＭＳ ゴシック" panose="020B0609070205080204" pitchFamily="49" charset="-128"/>
                <a:ea typeface="ＭＳ ゴシック" panose="020B0609070205080204" pitchFamily="49" charset="-128"/>
              </a:rPr>
              <a:t>質問事項</a:t>
            </a:r>
          </a:p>
        </p:txBody>
      </p:sp>
    </p:spTree>
    <p:extLst>
      <p:ext uri="{BB962C8B-B14F-4D97-AF65-F5344CB8AC3E}">
        <p14:creationId xmlns:p14="http://schemas.microsoft.com/office/powerpoint/2010/main" val="13655442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4.jpeg"/></Relationships>
</file>

<file path=ppt/theme/_rels/theme5.xml.rels><?xml version="1.0" encoding="UTF-8" standalone="yes"?>
<Relationships xmlns="http://schemas.openxmlformats.org/package/2006/relationships"><Relationship Id="rId1" Type="http://schemas.openxmlformats.org/officeDocument/2006/relationships/image" Target="../media/image5.jpeg"/></Relationships>
</file>

<file path=ppt/theme/_rels/theme6.xml.rels><?xml version="1.0" encoding="UTF-8" standalone="yes"?>
<Relationships xmlns="http://schemas.openxmlformats.org/package/2006/relationships"><Relationship Id="rId1" Type="http://schemas.openxmlformats.org/officeDocument/2006/relationships/image" Target="../media/image6.jpeg"/></Relationships>
</file>

<file path=ppt/theme/_rels/theme7.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ウェーブ">
  <a:themeElements>
    <a:clrScheme name="コンポジット">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ウェーブ">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ェーブ">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1_ウェーブ">
  <a:themeElements>
    <a:clrScheme name="コンポジット">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ウェーブ">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ェーブ">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3.xml><?xml version="1.0" encoding="utf-8"?>
<a:theme xmlns:a="http://schemas.openxmlformats.org/drawingml/2006/main" name="2_ウェーブ">
  <a:themeElements>
    <a:clrScheme name="コンポジット">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ウェーブ">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ェーブ">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4.xml><?xml version="1.0" encoding="utf-8"?>
<a:theme xmlns:a="http://schemas.openxmlformats.org/drawingml/2006/main" name="3_ウェーブ">
  <a:themeElements>
    <a:clrScheme name="コンポジット">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ウェーブ">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ェーブ">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5.xml><?xml version="1.0" encoding="utf-8"?>
<a:theme xmlns:a="http://schemas.openxmlformats.org/drawingml/2006/main" name="4_ウェーブ">
  <a:themeElements>
    <a:clrScheme name="コンポジット">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ウェーブ">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ェーブ">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6.xml><?xml version="1.0" encoding="utf-8"?>
<a:theme xmlns:a="http://schemas.openxmlformats.org/drawingml/2006/main" name="5_ウェーブ">
  <a:themeElements>
    <a:clrScheme name="コンポジット">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ウェーブ">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ェーブ">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7.xml><?xml version="1.0" encoding="utf-8"?>
<a:theme xmlns:a="http://schemas.openxmlformats.org/drawingml/2006/main" name="6_ウェーブ">
  <a:themeElements>
    <a:clrScheme name="コンポジット">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ウェーブ">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ェーブ">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8.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877</TotalTime>
  <Words>693</Words>
  <Application>Microsoft Office PowerPoint</Application>
  <PresentationFormat>ワイド画面</PresentationFormat>
  <Paragraphs>383</Paragraphs>
  <Slides>56</Slides>
  <Notes>56</Notes>
  <HiddenSlides>0</HiddenSlides>
  <MMClips>0</MMClips>
  <ScaleCrop>false</ScaleCrop>
  <HeadingPairs>
    <vt:vector size="6" baseType="variant">
      <vt:variant>
        <vt:lpstr>使用されているフォント</vt:lpstr>
      </vt:variant>
      <vt:variant>
        <vt:i4>8</vt:i4>
      </vt:variant>
      <vt:variant>
        <vt:lpstr>テーマ</vt:lpstr>
      </vt:variant>
      <vt:variant>
        <vt:i4>7</vt:i4>
      </vt:variant>
      <vt:variant>
        <vt:lpstr>スライド タイトル</vt:lpstr>
      </vt:variant>
      <vt:variant>
        <vt:i4>56</vt:i4>
      </vt:variant>
    </vt:vector>
  </HeadingPairs>
  <TitlesOfParts>
    <vt:vector size="71" baseType="lpstr">
      <vt:lpstr>HGP明朝E</vt:lpstr>
      <vt:lpstr>ＭＳ ゴシック</vt:lpstr>
      <vt:lpstr>游ゴシック</vt:lpstr>
      <vt:lpstr>游ゴシック Light</vt:lpstr>
      <vt:lpstr>Calibri</vt:lpstr>
      <vt:lpstr>Candara</vt:lpstr>
      <vt:lpstr>Symbol</vt:lpstr>
      <vt:lpstr>Wingdings 2</vt:lpstr>
      <vt:lpstr>ウェーブ</vt:lpstr>
      <vt:lpstr>1_ウェーブ</vt:lpstr>
      <vt:lpstr>2_ウェーブ</vt:lpstr>
      <vt:lpstr>3_ウェーブ</vt:lpstr>
      <vt:lpstr>4_ウェーブ</vt:lpstr>
      <vt:lpstr>5_ウェーブ</vt:lpstr>
      <vt:lpstr>6_ウェーブ</vt:lpstr>
      <vt:lpstr>保育帳簿の書き方について</vt:lpstr>
      <vt:lpstr>保育帳簿の書き方について</vt:lpstr>
      <vt:lpstr>Ⅰ　養護と教育について</vt:lpstr>
      <vt:lpstr>１　養護と教育の基本について</vt:lpstr>
      <vt:lpstr>１　養護と教育の基本について</vt:lpstr>
      <vt:lpstr>１　養護と教育の基本について</vt:lpstr>
      <vt:lpstr>PowerPoint プレゼンテーション</vt:lpstr>
      <vt:lpstr>１　養護と教育の基本について</vt:lpstr>
      <vt:lpstr>〇年間，月間，週案の養護と教育の書き方がはっきりわからない 〇年間から週案へと，養護のねらいを具体化する際の捉え方や書き方が難 　しく感じる職員がいる 〇養護のねらいの書き方について，必ず毎日記入すべきものと何日かおき 　に記入すればよいものを教えてほしい 〇養護と教育の一体化と言われているが，日誌も一体化にならないのか週 　案にまで養護と教育のねらいを立てることに疑問を感じる。子どもたち 　への接し方をもう少し長期的に捉えないと，細切れの関わりになるので 　はないか 〇養護と教育の部分が記入しにくいので，記入しやすくしてほしい  </vt:lpstr>
      <vt:lpstr>〇年間，月間，週案の養護と教育の書き方がはっきりわからない 〇年間から週案へと，養護のねらいを具体化する際の捉え方や書き方が難しく 　　感じる職員がいる 〇養護のねらいの書き方について，必ず毎日記入すべきものと何日かおきに記 　　入すればよいものを教えてほしい 〇養護と教育の一体化と言われているが，日誌も一体化にならないのか 　　週案にまで養護と教育のねらいを立てることに疑問を感じる。子どもたちへの 　　接し方をもう少し長期的に捉えないと，細切れの関わりになるのではないか 〇養護と教育の部分が記入しにくいので，記入しやすくしてほしい  </vt:lpstr>
      <vt:lpstr>Ⅱ　帳簿の記入について</vt:lpstr>
      <vt:lpstr>１　作成が必要な書類について</vt:lpstr>
      <vt:lpstr>１　作成が必要な書類について</vt:lpstr>
      <vt:lpstr>１　作成が必要な書類について</vt:lpstr>
      <vt:lpstr>１　作成が必要な書類について</vt:lpstr>
      <vt:lpstr>１　作成が必要な書類について</vt:lpstr>
      <vt:lpstr>１　作成が必要な書類について</vt:lpstr>
      <vt:lpstr>１　作成が必要な書類について</vt:lpstr>
      <vt:lpstr>Ⅱ　帳簿の記入について</vt:lpstr>
      <vt:lpstr>Ⅱ　帳簿の記入について</vt:lpstr>
      <vt:lpstr>Ⅱ　帳簿の記入について</vt:lpstr>
      <vt:lpstr>Ⅱ　帳簿の記入について</vt:lpstr>
      <vt:lpstr>健康管理台帳について</vt:lpstr>
      <vt:lpstr>１　健康管理台帳に記載する「フォローの必要な児童」について</vt:lpstr>
      <vt:lpstr>２　「健康個人カード」の作成対象の「継続してフォローの必 　要な児童」について</vt:lpstr>
      <vt:lpstr>PowerPoint プレゼンテーション</vt:lpstr>
      <vt:lpstr>３　健康管理台帳の記入方法</vt:lpstr>
      <vt:lpstr>３　健康管理台帳の記入方法</vt:lpstr>
      <vt:lpstr>３　健康管理台帳の記入方法</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◎個人調査票に，うずら豆とカルピスは必要な項目か。 自園では使用していないのだが。　</vt:lpstr>
      <vt:lpstr>Ⅳ　様式等の取扱及び考え方について</vt:lpstr>
      <vt:lpstr>１　予防接種や乳幼児健診の状況は，児童票に記録があるの 　に「保護者が行う予防接種についての実施状況確認一覧 　表」「保護者が行う乳幼児健診についての実施状況確認一 　覧表」は,必要でしょうか？ </vt:lpstr>
      <vt:lpstr>２　保健日誌の「その他」は病欠児以外を家庭保育として記入　　 　　している。「その他」を「家庭保育」に変更して，人数の　　 　　みの記入にしてほしい</vt:lpstr>
      <vt:lpstr>３　負担軽減され，変更された書類はあるのか。変更予定　　　 　があれば教えてほしい。 　書式等の変更があった場合は，メールで知らせてほしい。</vt:lpstr>
      <vt:lpstr>４　市の様式でなくても，ある程度，内容が似ていればOKであ 　　る」等の情報がほしい</vt:lpstr>
      <vt:lpstr>Ⅴ　帳簿の電子化について</vt:lpstr>
      <vt:lpstr>１　監査の際，紙ベースで必要なものを教えてほしい ２　監査の際の電子化された書類の確認の仕方を教えてほしい ３　登降園システムの紙ベースの保存は必要か ４　電子化された書類に押印は必要ないのか ５　午睡時，センサーで体の向き・呼吸等を管理している。監査資料と　 　して，チェックシートの印刷が有効か。センサーの取付が難しい時， 　機械の不具合や電池切れの時は，従来の手書きでチェックしているが，　 　監査時に手書きのみで問題ないのか。 </vt:lpstr>
      <vt:lpstr>お　わ　り</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保育帳簿の書き方について</dc:title>
  <dc:creator>甲斐田　知子</dc:creator>
  <cp:lastModifiedBy>裕人 吉岡</cp:lastModifiedBy>
  <cp:revision>75</cp:revision>
  <cp:lastPrinted>2019-08-27T13:28:07Z</cp:lastPrinted>
  <dcterms:modified xsi:type="dcterms:W3CDTF">2019-08-28T12:27:30Z</dcterms:modified>
</cp:coreProperties>
</file>